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2"/>
  </p:sldMasterIdLst>
  <p:notesMasterIdLst>
    <p:notesMasterId r:id="rId30"/>
  </p:notesMasterIdLst>
  <p:sldIdLst>
    <p:sldId id="296" r:id="rId3"/>
    <p:sldId id="285" r:id="rId4"/>
    <p:sldId id="258" r:id="rId5"/>
    <p:sldId id="297" r:id="rId6"/>
    <p:sldId id="287" r:id="rId7"/>
    <p:sldId id="314" r:id="rId8"/>
    <p:sldId id="290" r:id="rId9"/>
    <p:sldId id="303" r:id="rId10"/>
    <p:sldId id="291" r:id="rId11"/>
    <p:sldId id="316" r:id="rId12"/>
    <p:sldId id="324" r:id="rId13"/>
    <p:sldId id="309" r:id="rId14"/>
    <p:sldId id="310" r:id="rId15"/>
    <p:sldId id="311" r:id="rId16"/>
    <p:sldId id="312" r:id="rId17"/>
    <p:sldId id="313" r:id="rId18"/>
    <p:sldId id="325" r:id="rId19"/>
    <p:sldId id="322" r:id="rId20"/>
    <p:sldId id="323" r:id="rId21"/>
    <p:sldId id="307" r:id="rId22"/>
    <p:sldId id="299" r:id="rId23"/>
    <p:sldId id="326" r:id="rId24"/>
    <p:sldId id="308" r:id="rId25"/>
    <p:sldId id="292" r:id="rId26"/>
    <p:sldId id="320" r:id="rId27"/>
    <p:sldId id="327" r:id="rId28"/>
    <p:sldId id="293"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7EC8661-C190-4B6A-9BF0-3BFE2A91FEB4}">
          <p14:sldIdLst>
            <p14:sldId id="296"/>
            <p14:sldId id="285"/>
            <p14:sldId id="258"/>
            <p14:sldId id="297"/>
            <p14:sldId id="287"/>
            <p14:sldId id="314"/>
            <p14:sldId id="290"/>
            <p14:sldId id="303"/>
            <p14:sldId id="291"/>
            <p14:sldId id="316"/>
            <p14:sldId id="324"/>
            <p14:sldId id="309"/>
            <p14:sldId id="310"/>
            <p14:sldId id="311"/>
            <p14:sldId id="312"/>
            <p14:sldId id="313"/>
            <p14:sldId id="325"/>
            <p14:sldId id="322"/>
            <p14:sldId id="323"/>
            <p14:sldId id="307"/>
            <p14:sldId id="299"/>
            <p14:sldId id="326"/>
            <p14:sldId id="308"/>
            <p14:sldId id="292"/>
            <p14:sldId id="320"/>
            <p14:sldId id="327"/>
            <p14:sldId id="293"/>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nsul Gupta" initials="" lastIdx="45"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1102B61-629D-48F8-BC68-46845705F7AC}" v="10" dt="2023-03-23T13:48:52.07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5" d="100"/>
          <a:sy n="85" d="100"/>
        </p:scale>
        <p:origin x="398"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presProps" Target="presProps.xml"/><Relationship Id="rId37" Type="http://schemas.microsoft.com/office/2015/10/relationships/revisionInfo" Target="revisionInfo.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microsoft.com/office/2016/11/relationships/changesInfo" Target="changesInfos/changesInfo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commentAuthors" Target="commentAuthor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6.xml"/><Relationship Id="rId3" Type="http://schemas.openxmlformats.org/officeDocument/2006/relationships/slide" Target="slides/slid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ohan chikorde" userId="b118262019ef66ac" providerId="LiveId" clId="{11102B61-629D-48F8-BC68-46845705F7AC}"/>
    <pc:docChg chg="modSld sldOrd">
      <pc:chgData name="rohan chikorde" userId="b118262019ef66ac" providerId="LiveId" clId="{11102B61-629D-48F8-BC68-46845705F7AC}" dt="2023-03-23T13:49:09.002" v="23"/>
      <pc:docMkLst>
        <pc:docMk/>
      </pc:docMkLst>
      <pc:sldChg chg="modSp">
        <pc:chgData name="rohan chikorde" userId="b118262019ef66ac" providerId="LiveId" clId="{11102B61-629D-48F8-BC68-46845705F7AC}" dt="2023-03-23T13:39:47.186" v="1" actId="108"/>
        <pc:sldMkLst>
          <pc:docMk/>
          <pc:sldMk cId="0" sldId="258"/>
        </pc:sldMkLst>
        <pc:graphicFrameChg chg="mod">
          <ac:chgData name="rohan chikorde" userId="b118262019ef66ac" providerId="LiveId" clId="{11102B61-629D-48F8-BC68-46845705F7AC}" dt="2023-03-23T13:39:47.186" v="1" actId="108"/>
          <ac:graphicFrameMkLst>
            <pc:docMk/>
            <pc:sldMk cId="0" sldId="258"/>
            <ac:graphicFrameMk id="1028" creationId="{A11FE15A-8E86-4ADE-808B-295630F701EE}"/>
          </ac:graphicFrameMkLst>
        </pc:graphicFrameChg>
      </pc:sldChg>
      <pc:sldChg chg="modSp mod">
        <pc:chgData name="rohan chikorde" userId="b118262019ef66ac" providerId="LiveId" clId="{11102B61-629D-48F8-BC68-46845705F7AC}" dt="2023-03-23T13:48:52.073" v="21" actId="20577"/>
        <pc:sldMkLst>
          <pc:docMk/>
          <pc:sldMk cId="3356084082" sldId="285"/>
        </pc:sldMkLst>
        <pc:spChg chg="mod">
          <ac:chgData name="rohan chikorde" userId="b118262019ef66ac" providerId="LiveId" clId="{11102B61-629D-48F8-BC68-46845705F7AC}" dt="2023-03-23T13:48:52.073" v="21" actId="20577"/>
          <ac:spMkLst>
            <pc:docMk/>
            <pc:sldMk cId="3356084082" sldId="285"/>
            <ac:spMk id="3" creationId="{5A3ED40C-E405-4F1B-8499-92CCA05D130C}"/>
          </ac:spMkLst>
        </pc:spChg>
      </pc:sldChg>
      <pc:sldChg chg="ord">
        <pc:chgData name="rohan chikorde" userId="b118262019ef66ac" providerId="LiveId" clId="{11102B61-629D-48F8-BC68-46845705F7AC}" dt="2023-03-23T13:40:41.384" v="3"/>
        <pc:sldMkLst>
          <pc:docMk/>
          <pc:sldMk cId="4019927808" sldId="292"/>
        </pc:sldMkLst>
      </pc:sldChg>
      <pc:sldChg chg="ord">
        <pc:chgData name="rohan chikorde" userId="b118262019ef66ac" providerId="LiveId" clId="{11102B61-629D-48F8-BC68-46845705F7AC}" dt="2023-03-23T13:40:45.264" v="5"/>
        <pc:sldMkLst>
          <pc:docMk/>
          <pc:sldMk cId="781801604" sldId="307"/>
        </pc:sldMkLst>
      </pc:sldChg>
      <pc:sldChg chg="ord">
        <pc:chgData name="rohan chikorde" userId="b118262019ef66ac" providerId="LiveId" clId="{11102B61-629D-48F8-BC68-46845705F7AC}" dt="2023-03-23T13:40:41.384" v="3"/>
        <pc:sldMkLst>
          <pc:docMk/>
          <pc:sldMk cId="3645878692" sldId="308"/>
        </pc:sldMkLst>
      </pc:sldChg>
      <pc:sldChg chg="ord">
        <pc:chgData name="rohan chikorde" userId="b118262019ef66ac" providerId="LiveId" clId="{11102B61-629D-48F8-BC68-46845705F7AC}" dt="2023-03-23T13:49:09.002" v="23"/>
        <pc:sldMkLst>
          <pc:docMk/>
          <pc:sldMk cId="2561811276" sldId="322"/>
        </pc:sldMkLst>
      </pc:sldChg>
      <pc:sldChg chg="ord">
        <pc:chgData name="rohan chikorde" userId="b118262019ef66ac" providerId="LiveId" clId="{11102B61-629D-48F8-BC68-46845705F7AC}" dt="2023-03-23T13:49:09.002" v="23"/>
        <pc:sldMkLst>
          <pc:docMk/>
          <pc:sldMk cId="3082654553" sldId="323"/>
        </pc:sldMkLst>
      </pc:sldChg>
      <pc:sldChg chg="ord">
        <pc:chgData name="rohan chikorde" userId="b118262019ef66ac" providerId="LiveId" clId="{11102B61-629D-48F8-BC68-46845705F7AC}" dt="2023-03-23T13:41:04.950" v="11"/>
        <pc:sldMkLst>
          <pc:docMk/>
          <pc:sldMk cId="4134063293" sldId="325"/>
        </pc:sldMkLst>
      </pc:sldChg>
    </pc:docChg>
  </pc:docChgLst>
  <pc:docChgLst>
    <pc:chgData name="rohan chikorde" userId="b118262019ef66ac" providerId="Windows Live" clId="Web-{D6AEECF5-4D7B-442E-AC3D-B4F07FFB6BAC}"/>
    <pc:docChg chg="addSld delSld modSld modSection">
      <pc:chgData name="rohan chikorde" userId="b118262019ef66ac" providerId="Windows Live" clId="Web-{D6AEECF5-4D7B-442E-AC3D-B4F07FFB6BAC}" dt="2023-02-14T10:11:57.627" v="27" actId="1076"/>
      <pc:docMkLst>
        <pc:docMk/>
      </pc:docMkLst>
      <pc:sldChg chg="new del">
        <pc:chgData name="rohan chikorde" userId="b118262019ef66ac" providerId="Windows Live" clId="Web-{D6AEECF5-4D7B-442E-AC3D-B4F07FFB6BAC}" dt="2023-02-14T10:09:55.232" v="2"/>
        <pc:sldMkLst>
          <pc:docMk/>
          <pc:sldMk cId="877767283" sldId="315"/>
        </pc:sldMkLst>
      </pc:sldChg>
      <pc:sldChg chg="addSp delSp modSp add replId">
        <pc:chgData name="rohan chikorde" userId="b118262019ef66ac" providerId="Windows Live" clId="Web-{D6AEECF5-4D7B-442E-AC3D-B4F07FFB6BAC}" dt="2023-02-14T10:11:57.627" v="27" actId="1076"/>
        <pc:sldMkLst>
          <pc:docMk/>
          <pc:sldMk cId="844642304" sldId="316"/>
        </pc:sldMkLst>
        <pc:spChg chg="del">
          <ac:chgData name="rohan chikorde" userId="b118262019ef66ac" providerId="Windows Live" clId="Web-{D6AEECF5-4D7B-442E-AC3D-B4F07FFB6BAC}" dt="2023-02-14T10:10:24.468" v="4"/>
          <ac:spMkLst>
            <pc:docMk/>
            <pc:sldMk cId="844642304" sldId="316"/>
            <ac:spMk id="8" creationId="{A6168961-C46C-47CB-BE38-369E7AB84E94}"/>
          </ac:spMkLst>
        </pc:spChg>
        <pc:spChg chg="add">
          <ac:chgData name="rohan chikorde" userId="b118262019ef66ac" providerId="Windows Live" clId="Web-{D6AEECF5-4D7B-442E-AC3D-B4F07FFB6BAC}" dt="2023-02-14T10:11:11.329" v="5"/>
          <ac:spMkLst>
            <pc:docMk/>
            <pc:sldMk cId="844642304" sldId="316"/>
            <ac:spMk id="10" creationId="{A1B41EE8-9F54-DDA9-7CCD-B53191FC1900}"/>
          </ac:spMkLst>
        </pc:spChg>
        <pc:spChg chg="add">
          <ac:chgData name="rohan chikorde" userId="b118262019ef66ac" providerId="Windows Live" clId="Web-{D6AEECF5-4D7B-442E-AC3D-B4F07FFB6BAC}" dt="2023-02-14T10:11:11.329" v="5"/>
          <ac:spMkLst>
            <pc:docMk/>
            <pc:sldMk cId="844642304" sldId="316"/>
            <ac:spMk id="11" creationId="{451D95D3-279B-F79F-2791-0F8B4478E403}"/>
          </ac:spMkLst>
        </pc:spChg>
        <pc:spChg chg="add">
          <ac:chgData name="rohan chikorde" userId="b118262019ef66ac" providerId="Windows Live" clId="Web-{D6AEECF5-4D7B-442E-AC3D-B4F07FFB6BAC}" dt="2023-02-14T10:11:11.329" v="5"/>
          <ac:spMkLst>
            <pc:docMk/>
            <pc:sldMk cId="844642304" sldId="316"/>
            <ac:spMk id="12" creationId="{13D65614-0242-3AF0-A890-5BC965EC74E9}"/>
          </ac:spMkLst>
        </pc:spChg>
        <pc:spChg chg="add">
          <ac:chgData name="rohan chikorde" userId="b118262019ef66ac" providerId="Windows Live" clId="Web-{D6AEECF5-4D7B-442E-AC3D-B4F07FFB6BAC}" dt="2023-02-14T10:11:11.329" v="5"/>
          <ac:spMkLst>
            <pc:docMk/>
            <pc:sldMk cId="844642304" sldId="316"/>
            <ac:spMk id="13" creationId="{016A9FD6-F66D-5B85-C952-DC3E33A5FD7C}"/>
          </ac:spMkLst>
        </pc:spChg>
        <pc:spChg chg="add">
          <ac:chgData name="rohan chikorde" userId="b118262019ef66ac" providerId="Windows Live" clId="Web-{D6AEECF5-4D7B-442E-AC3D-B4F07FFB6BAC}" dt="2023-02-14T10:11:11.329" v="5"/>
          <ac:spMkLst>
            <pc:docMk/>
            <pc:sldMk cId="844642304" sldId="316"/>
            <ac:spMk id="15" creationId="{490C0C14-06CC-ACD9-4876-77754AB816C6}"/>
          </ac:spMkLst>
        </pc:spChg>
        <pc:spChg chg="add">
          <ac:chgData name="rohan chikorde" userId="b118262019ef66ac" providerId="Windows Live" clId="Web-{D6AEECF5-4D7B-442E-AC3D-B4F07FFB6BAC}" dt="2023-02-14T10:11:11.329" v="5"/>
          <ac:spMkLst>
            <pc:docMk/>
            <pc:sldMk cId="844642304" sldId="316"/>
            <ac:spMk id="16" creationId="{5F85C60D-A09B-3A87-E56F-7E4B92F4EED5}"/>
          </ac:spMkLst>
        </pc:spChg>
        <pc:spChg chg="add">
          <ac:chgData name="rohan chikorde" userId="b118262019ef66ac" providerId="Windows Live" clId="Web-{D6AEECF5-4D7B-442E-AC3D-B4F07FFB6BAC}" dt="2023-02-14T10:11:11.329" v="5"/>
          <ac:spMkLst>
            <pc:docMk/>
            <pc:sldMk cId="844642304" sldId="316"/>
            <ac:spMk id="17" creationId="{69770ECC-540E-4F40-518A-FDC12827725E}"/>
          </ac:spMkLst>
        </pc:spChg>
        <pc:spChg chg="add">
          <ac:chgData name="rohan chikorde" userId="b118262019ef66ac" providerId="Windows Live" clId="Web-{D6AEECF5-4D7B-442E-AC3D-B4F07FFB6BAC}" dt="2023-02-14T10:11:11.329" v="5"/>
          <ac:spMkLst>
            <pc:docMk/>
            <pc:sldMk cId="844642304" sldId="316"/>
            <ac:spMk id="18" creationId="{720DFBED-1C33-B9B8-3675-2F971051D3A1}"/>
          </ac:spMkLst>
        </pc:spChg>
        <pc:spChg chg="add">
          <ac:chgData name="rohan chikorde" userId="b118262019ef66ac" providerId="Windows Live" clId="Web-{D6AEECF5-4D7B-442E-AC3D-B4F07FFB6BAC}" dt="2023-02-14T10:11:11.329" v="5"/>
          <ac:spMkLst>
            <pc:docMk/>
            <pc:sldMk cId="844642304" sldId="316"/>
            <ac:spMk id="19" creationId="{72875D0F-ECF9-DDC6-CD6B-75A44084B77A}"/>
          </ac:spMkLst>
        </pc:spChg>
        <pc:spChg chg="add">
          <ac:chgData name="rohan chikorde" userId="b118262019ef66ac" providerId="Windows Live" clId="Web-{D6AEECF5-4D7B-442E-AC3D-B4F07FFB6BAC}" dt="2023-02-14T10:11:11.329" v="5"/>
          <ac:spMkLst>
            <pc:docMk/>
            <pc:sldMk cId="844642304" sldId="316"/>
            <ac:spMk id="20" creationId="{1F421268-A2AA-F428-BD3B-CC5C8ABA1B6B}"/>
          </ac:spMkLst>
        </pc:spChg>
        <pc:spChg chg="add">
          <ac:chgData name="rohan chikorde" userId="b118262019ef66ac" providerId="Windows Live" clId="Web-{D6AEECF5-4D7B-442E-AC3D-B4F07FFB6BAC}" dt="2023-02-14T10:11:11.329" v="5"/>
          <ac:spMkLst>
            <pc:docMk/>
            <pc:sldMk cId="844642304" sldId="316"/>
            <ac:spMk id="21" creationId="{0C03C499-7810-C588-F82E-D3DE4DBA2CD1}"/>
          </ac:spMkLst>
        </pc:spChg>
        <pc:spChg chg="add">
          <ac:chgData name="rohan chikorde" userId="b118262019ef66ac" providerId="Windows Live" clId="Web-{D6AEECF5-4D7B-442E-AC3D-B4F07FFB6BAC}" dt="2023-02-14T10:11:11.329" v="5"/>
          <ac:spMkLst>
            <pc:docMk/>
            <pc:sldMk cId="844642304" sldId="316"/>
            <ac:spMk id="22" creationId="{B17C0342-FF72-9E43-D979-42FC1F6CC54B}"/>
          </ac:spMkLst>
        </pc:spChg>
        <pc:spChg chg="add">
          <ac:chgData name="rohan chikorde" userId="b118262019ef66ac" providerId="Windows Live" clId="Web-{D6AEECF5-4D7B-442E-AC3D-B4F07FFB6BAC}" dt="2023-02-14T10:11:11.329" v="5"/>
          <ac:spMkLst>
            <pc:docMk/>
            <pc:sldMk cId="844642304" sldId="316"/>
            <ac:spMk id="24" creationId="{F13160EF-FE34-FA83-8AA9-4E0399B18D5A}"/>
          </ac:spMkLst>
        </pc:spChg>
        <pc:spChg chg="add">
          <ac:chgData name="rohan chikorde" userId="b118262019ef66ac" providerId="Windows Live" clId="Web-{D6AEECF5-4D7B-442E-AC3D-B4F07FFB6BAC}" dt="2023-02-14T10:11:11.329" v="5"/>
          <ac:spMkLst>
            <pc:docMk/>
            <pc:sldMk cId="844642304" sldId="316"/>
            <ac:spMk id="25" creationId="{D173454A-B6BF-6311-2330-9D9EE2447BD4}"/>
          </ac:spMkLst>
        </pc:spChg>
        <pc:spChg chg="add">
          <ac:chgData name="rohan chikorde" userId="b118262019ef66ac" providerId="Windows Live" clId="Web-{D6AEECF5-4D7B-442E-AC3D-B4F07FFB6BAC}" dt="2023-02-14T10:11:11.329" v="5"/>
          <ac:spMkLst>
            <pc:docMk/>
            <pc:sldMk cId="844642304" sldId="316"/>
            <ac:spMk id="26" creationId="{0EE75880-F520-9491-124F-EC86650DF9AE}"/>
          </ac:spMkLst>
        </pc:spChg>
        <pc:spChg chg="add">
          <ac:chgData name="rohan chikorde" userId="b118262019ef66ac" providerId="Windows Live" clId="Web-{D6AEECF5-4D7B-442E-AC3D-B4F07FFB6BAC}" dt="2023-02-14T10:11:11.329" v="5"/>
          <ac:spMkLst>
            <pc:docMk/>
            <pc:sldMk cId="844642304" sldId="316"/>
            <ac:spMk id="27" creationId="{F669C83F-7DB2-C275-8C92-AF92BBAD3A4C}"/>
          </ac:spMkLst>
        </pc:spChg>
        <pc:spChg chg="add">
          <ac:chgData name="rohan chikorde" userId="b118262019ef66ac" providerId="Windows Live" clId="Web-{D6AEECF5-4D7B-442E-AC3D-B4F07FFB6BAC}" dt="2023-02-14T10:11:11.329" v="5"/>
          <ac:spMkLst>
            <pc:docMk/>
            <pc:sldMk cId="844642304" sldId="316"/>
            <ac:spMk id="28" creationId="{AAFA14C9-8B5A-431C-C4C5-7249067D3B45}"/>
          </ac:spMkLst>
        </pc:spChg>
        <pc:spChg chg="add">
          <ac:chgData name="rohan chikorde" userId="b118262019ef66ac" providerId="Windows Live" clId="Web-{D6AEECF5-4D7B-442E-AC3D-B4F07FFB6BAC}" dt="2023-02-14T10:11:11.329" v="5"/>
          <ac:spMkLst>
            <pc:docMk/>
            <pc:sldMk cId="844642304" sldId="316"/>
            <ac:spMk id="29" creationId="{32D86072-0B1C-4AD2-A53F-09EC4867D970}"/>
          </ac:spMkLst>
        </pc:spChg>
        <pc:spChg chg="add">
          <ac:chgData name="rohan chikorde" userId="b118262019ef66ac" providerId="Windows Live" clId="Web-{D6AEECF5-4D7B-442E-AC3D-B4F07FFB6BAC}" dt="2023-02-14T10:11:11.329" v="5"/>
          <ac:spMkLst>
            <pc:docMk/>
            <pc:sldMk cId="844642304" sldId="316"/>
            <ac:spMk id="30" creationId="{1FFE7F5B-D351-3E11-861A-6E2587E364D4}"/>
          </ac:spMkLst>
        </pc:spChg>
        <pc:spChg chg="add">
          <ac:chgData name="rohan chikorde" userId="b118262019ef66ac" providerId="Windows Live" clId="Web-{D6AEECF5-4D7B-442E-AC3D-B4F07FFB6BAC}" dt="2023-02-14T10:11:11.329" v="5"/>
          <ac:spMkLst>
            <pc:docMk/>
            <pc:sldMk cId="844642304" sldId="316"/>
            <ac:spMk id="31" creationId="{575DBB5D-F547-717D-A86E-93BECA9C0E8D}"/>
          </ac:spMkLst>
        </pc:spChg>
        <pc:spChg chg="add">
          <ac:chgData name="rohan chikorde" userId="b118262019ef66ac" providerId="Windows Live" clId="Web-{D6AEECF5-4D7B-442E-AC3D-B4F07FFB6BAC}" dt="2023-02-14T10:11:14.204" v="6"/>
          <ac:spMkLst>
            <pc:docMk/>
            <pc:sldMk cId="844642304" sldId="316"/>
            <ac:spMk id="37" creationId="{A1B41EE8-9F54-DDA9-7CCD-B53191FC1900}"/>
          </ac:spMkLst>
        </pc:spChg>
        <pc:spChg chg="add">
          <ac:chgData name="rohan chikorde" userId="b118262019ef66ac" providerId="Windows Live" clId="Web-{D6AEECF5-4D7B-442E-AC3D-B4F07FFB6BAC}" dt="2023-02-14T10:11:14.204" v="6"/>
          <ac:spMkLst>
            <pc:docMk/>
            <pc:sldMk cId="844642304" sldId="316"/>
            <ac:spMk id="38" creationId="{451D95D3-279B-F79F-2791-0F8B4478E403}"/>
          </ac:spMkLst>
        </pc:spChg>
        <pc:spChg chg="add">
          <ac:chgData name="rohan chikorde" userId="b118262019ef66ac" providerId="Windows Live" clId="Web-{D6AEECF5-4D7B-442E-AC3D-B4F07FFB6BAC}" dt="2023-02-14T10:11:14.204" v="6"/>
          <ac:spMkLst>
            <pc:docMk/>
            <pc:sldMk cId="844642304" sldId="316"/>
            <ac:spMk id="39" creationId="{13D65614-0242-3AF0-A890-5BC965EC74E9}"/>
          </ac:spMkLst>
        </pc:spChg>
        <pc:spChg chg="add">
          <ac:chgData name="rohan chikorde" userId="b118262019ef66ac" providerId="Windows Live" clId="Web-{D6AEECF5-4D7B-442E-AC3D-B4F07FFB6BAC}" dt="2023-02-14T10:11:14.204" v="6"/>
          <ac:spMkLst>
            <pc:docMk/>
            <pc:sldMk cId="844642304" sldId="316"/>
            <ac:spMk id="40" creationId="{016A9FD6-F66D-5B85-C952-DC3E33A5FD7C}"/>
          </ac:spMkLst>
        </pc:spChg>
        <pc:spChg chg="add">
          <ac:chgData name="rohan chikorde" userId="b118262019ef66ac" providerId="Windows Live" clId="Web-{D6AEECF5-4D7B-442E-AC3D-B4F07FFB6BAC}" dt="2023-02-14T10:11:14.204" v="6"/>
          <ac:spMkLst>
            <pc:docMk/>
            <pc:sldMk cId="844642304" sldId="316"/>
            <ac:spMk id="42" creationId="{490C0C14-06CC-ACD9-4876-77754AB816C6}"/>
          </ac:spMkLst>
        </pc:spChg>
        <pc:spChg chg="add">
          <ac:chgData name="rohan chikorde" userId="b118262019ef66ac" providerId="Windows Live" clId="Web-{D6AEECF5-4D7B-442E-AC3D-B4F07FFB6BAC}" dt="2023-02-14T10:11:14.204" v="6"/>
          <ac:spMkLst>
            <pc:docMk/>
            <pc:sldMk cId="844642304" sldId="316"/>
            <ac:spMk id="43" creationId="{5F85C60D-A09B-3A87-E56F-7E4B92F4EED5}"/>
          </ac:spMkLst>
        </pc:spChg>
        <pc:spChg chg="add">
          <ac:chgData name="rohan chikorde" userId="b118262019ef66ac" providerId="Windows Live" clId="Web-{D6AEECF5-4D7B-442E-AC3D-B4F07FFB6BAC}" dt="2023-02-14T10:11:14.204" v="6"/>
          <ac:spMkLst>
            <pc:docMk/>
            <pc:sldMk cId="844642304" sldId="316"/>
            <ac:spMk id="44" creationId="{69770ECC-540E-4F40-518A-FDC12827725E}"/>
          </ac:spMkLst>
        </pc:spChg>
        <pc:spChg chg="add">
          <ac:chgData name="rohan chikorde" userId="b118262019ef66ac" providerId="Windows Live" clId="Web-{D6AEECF5-4D7B-442E-AC3D-B4F07FFB6BAC}" dt="2023-02-14T10:11:14.204" v="6"/>
          <ac:spMkLst>
            <pc:docMk/>
            <pc:sldMk cId="844642304" sldId="316"/>
            <ac:spMk id="45" creationId="{720DFBED-1C33-B9B8-3675-2F971051D3A1}"/>
          </ac:spMkLst>
        </pc:spChg>
        <pc:spChg chg="add">
          <ac:chgData name="rohan chikorde" userId="b118262019ef66ac" providerId="Windows Live" clId="Web-{D6AEECF5-4D7B-442E-AC3D-B4F07FFB6BAC}" dt="2023-02-14T10:11:14.204" v="6"/>
          <ac:spMkLst>
            <pc:docMk/>
            <pc:sldMk cId="844642304" sldId="316"/>
            <ac:spMk id="46" creationId="{72875D0F-ECF9-DDC6-CD6B-75A44084B77A}"/>
          </ac:spMkLst>
        </pc:spChg>
        <pc:spChg chg="add">
          <ac:chgData name="rohan chikorde" userId="b118262019ef66ac" providerId="Windows Live" clId="Web-{D6AEECF5-4D7B-442E-AC3D-B4F07FFB6BAC}" dt="2023-02-14T10:11:14.204" v="6"/>
          <ac:spMkLst>
            <pc:docMk/>
            <pc:sldMk cId="844642304" sldId="316"/>
            <ac:spMk id="47" creationId="{1F421268-A2AA-F428-BD3B-CC5C8ABA1B6B}"/>
          </ac:spMkLst>
        </pc:spChg>
        <pc:spChg chg="add">
          <ac:chgData name="rohan chikorde" userId="b118262019ef66ac" providerId="Windows Live" clId="Web-{D6AEECF5-4D7B-442E-AC3D-B4F07FFB6BAC}" dt="2023-02-14T10:11:14.204" v="6"/>
          <ac:spMkLst>
            <pc:docMk/>
            <pc:sldMk cId="844642304" sldId="316"/>
            <ac:spMk id="48" creationId="{0C03C499-7810-C588-F82E-D3DE4DBA2CD1}"/>
          </ac:spMkLst>
        </pc:spChg>
        <pc:spChg chg="add">
          <ac:chgData name="rohan chikorde" userId="b118262019ef66ac" providerId="Windows Live" clId="Web-{D6AEECF5-4D7B-442E-AC3D-B4F07FFB6BAC}" dt="2023-02-14T10:11:14.204" v="6"/>
          <ac:spMkLst>
            <pc:docMk/>
            <pc:sldMk cId="844642304" sldId="316"/>
            <ac:spMk id="49" creationId="{B17C0342-FF72-9E43-D979-42FC1F6CC54B}"/>
          </ac:spMkLst>
        </pc:spChg>
        <pc:spChg chg="add">
          <ac:chgData name="rohan chikorde" userId="b118262019ef66ac" providerId="Windows Live" clId="Web-{D6AEECF5-4D7B-442E-AC3D-B4F07FFB6BAC}" dt="2023-02-14T10:11:14.204" v="6"/>
          <ac:spMkLst>
            <pc:docMk/>
            <pc:sldMk cId="844642304" sldId="316"/>
            <ac:spMk id="50" creationId="{F13160EF-FE34-FA83-8AA9-4E0399B18D5A}"/>
          </ac:spMkLst>
        </pc:spChg>
        <pc:spChg chg="add">
          <ac:chgData name="rohan chikorde" userId="b118262019ef66ac" providerId="Windows Live" clId="Web-{D6AEECF5-4D7B-442E-AC3D-B4F07FFB6BAC}" dt="2023-02-14T10:11:14.204" v="6"/>
          <ac:spMkLst>
            <pc:docMk/>
            <pc:sldMk cId="844642304" sldId="316"/>
            <ac:spMk id="51" creationId="{D173454A-B6BF-6311-2330-9D9EE2447BD4}"/>
          </ac:spMkLst>
        </pc:spChg>
        <pc:spChg chg="add">
          <ac:chgData name="rohan chikorde" userId="b118262019ef66ac" providerId="Windows Live" clId="Web-{D6AEECF5-4D7B-442E-AC3D-B4F07FFB6BAC}" dt="2023-02-14T10:11:14.204" v="6"/>
          <ac:spMkLst>
            <pc:docMk/>
            <pc:sldMk cId="844642304" sldId="316"/>
            <ac:spMk id="52" creationId="{0EE75880-F520-9491-124F-EC86650DF9AE}"/>
          </ac:spMkLst>
        </pc:spChg>
        <pc:spChg chg="add">
          <ac:chgData name="rohan chikorde" userId="b118262019ef66ac" providerId="Windows Live" clId="Web-{D6AEECF5-4D7B-442E-AC3D-B4F07FFB6BAC}" dt="2023-02-14T10:11:14.204" v="6"/>
          <ac:spMkLst>
            <pc:docMk/>
            <pc:sldMk cId="844642304" sldId="316"/>
            <ac:spMk id="53" creationId="{F669C83F-7DB2-C275-8C92-AF92BBAD3A4C}"/>
          </ac:spMkLst>
        </pc:spChg>
        <pc:spChg chg="add">
          <ac:chgData name="rohan chikorde" userId="b118262019ef66ac" providerId="Windows Live" clId="Web-{D6AEECF5-4D7B-442E-AC3D-B4F07FFB6BAC}" dt="2023-02-14T10:11:14.204" v="6"/>
          <ac:spMkLst>
            <pc:docMk/>
            <pc:sldMk cId="844642304" sldId="316"/>
            <ac:spMk id="54" creationId="{AAFA14C9-8B5A-431C-C4C5-7249067D3B45}"/>
          </ac:spMkLst>
        </pc:spChg>
        <pc:spChg chg="add">
          <ac:chgData name="rohan chikorde" userId="b118262019ef66ac" providerId="Windows Live" clId="Web-{D6AEECF5-4D7B-442E-AC3D-B4F07FFB6BAC}" dt="2023-02-14T10:11:14.204" v="6"/>
          <ac:spMkLst>
            <pc:docMk/>
            <pc:sldMk cId="844642304" sldId="316"/>
            <ac:spMk id="55" creationId="{32D86072-0B1C-4AD2-A53F-09EC4867D970}"/>
          </ac:spMkLst>
        </pc:spChg>
        <pc:spChg chg="add">
          <ac:chgData name="rohan chikorde" userId="b118262019ef66ac" providerId="Windows Live" clId="Web-{D6AEECF5-4D7B-442E-AC3D-B4F07FFB6BAC}" dt="2023-02-14T10:11:14.204" v="6"/>
          <ac:spMkLst>
            <pc:docMk/>
            <pc:sldMk cId="844642304" sldId="316"/>
            <ac:spMk id="56" creationId="{1FFE7F5B-D351-3E11-861A-6E2587E364D4}"/>
          </ac:spMkLst>
        </pc:spChg>
        <pc:spChg chg="add">
          <ac:chgData name="rohan chikorde" userId="b118262019ef66ac" providerId="Windows Live" clId="Web-{D6AEECF5-4D7B-442E-AC3D-B4F07FFB6BAC}" dt="2023-02-14T10:11:14.204" v="6"/>
          <ac:spMkLst>
            <pc:docMk/>
            <pc:sldMk cId="844642304" sldId="316"/>
            <ac:spMk id="57" creationId="{575DBB5D-F547-717D-A86E-93BECA9C0E8D}"/>
          </ac:spMkLst>
        </pc:spChg>
        <pc:spChg chg="add">
          <ac:chgData name="rohan chikorde" userId="b118262019ef66ac" providerId="Windows Live" clId="Web-{D6AEECF5-4D7B-442E-AC3D-B4F07FFB6BAC}" dt="2023-02-14T10:11:36.970" v="17"/>
          <ac:spMkLst>
            <pc:docMk/>
            <pc:sldMk cId="844642304" sldId="316"/>
            <ac:spMk id="63" creationId="{A1B41EE8-9F54-DDA9-7CCD-B53191FC1900}"/>
          </ac:spMkLst>
        </pc:spChg>
        <pc:spChg chg="add">
          <ac:chgData name="rohan chikorde" userId="b118262019ef66ac" providerId="Windows Live" clId="Web-{D6AEECF5-4D7B-442E-AC3D-B4F07FFB6BAC}" dt="2023-02-14T10:11:36.970" v="17"/>
          <ac:spMkLst>
            <pc:docMk/>
            <pc:sldMk cId="844642304" sldId="316"/>
            <ac:spMk id="256" creationId="{451D95D3-279B-F79F-2791-0F8B4478E403}"/>
          </ac:spMkLst>
        </pc:spChg>
        <pc:spChg chg="add">
          <ac:chgData name="rohan chikorde" userId="b118262019ef66ac" providerId="Windows Live" clId="Web-{D6AEECF5-4D7B-442E-AC3D-B4F07FFB6BAC}" dt="2023-02-14T10:11:36.970" v="17"/>
          <ac:spMkLst>
            <pc:docMk/>
            <pc:sldMk cId="844642304" sldId="316"/>
            <ac:spMk id="257" creationId="{13D65614-0242-3AF0-A890-5BC965EC74E9}"/>
          </ac:spMkLst>
        </pc:spChg>
        <pc:spChg chg="add">
          <ac:chgData name="rohan chikorde" userId="b118262019ef66ac" providerId="Windows Live" clId="Web-{D6AEECF5-4D7B-442E-AC3D-B4F07FFB6BAC}" dt="2023-02-14T10:11:36.970" v="17"/>
          <ac:spMkLst>
            <pc:docMk/>
            <pc:sldMk cId="844642304" sldId="316"/>
            <ac:spMk id="258" creationId="{016A9FD6-F66D-5B85-C952-DC3E33A5FD7C}"/>
          </ac:spMkLst>
        </pc:spChg>
        <pc:spChg chg="add">
          <ac:chgData name="rohan chikorde" userId="b118262019ef66ac" providerId="Windows Live" clId="Web-{D6AEECF5-4D7B-442E-AC3D-B4F07FFB6BAC}" dt="2023-02-14T10:11:36.970" v="17"/>
          <ac:spMkLst>
            <pc:docMk/>
            <pc:sldMk cId="844642304" sldId="316"/>
            <ac:spMk id="260" creationId="{490C0C14-06CC-ACD9-4876-77754AB816C6}"/>
          </ac:spMkLst>
        </pc:spChg>
        <pc:spChg chg="add">
          <ac:chgData name="rohan chikorde" userId="b118262019ef66ac" providerId="Windows Live" clId="Web-{D6AEECF5-4D7B-442E-AC3D-B4F07FFB6BAC}" dt="2023-02-14T10:11:36.970" v="17"/>
          <ac:spMkLst>
            <pc:docMk/>
            <pc:sldMk cId="844642304" sldId="316"/>
            <ac:spMk id="261" creationId="{5F85C60D-A09B-3A87-E56F-7E4B92F4EED5}"/>
          </ac:spMkLst>
        </pc:spChg>
        <pc:spChg chg="add">
          <ac:chgData name="rohan chikorde" userId="b118262019ef66ac" providerId="Windows Live" clId="Web-{D6AEECF5-4D7B-442E-AC3D-B4F07FFB6BAC}" dt="2023-02-14T10:11:36.970" v="17"/>
          <ac:spMkLst>
            <pc:docMk/>
            <pc:sldMk cId="844642304" sldId="316"/>
            <ac:spMk id="262" creationId="{69770ECC-540E-4F40-518A-FDC12827725E}"/>
          </ac:spMkLst>
        </pc:spChg>
        <pc:spChg chg="add">
          <ac:chgData name="rohan chikorde" userId="b118262019ef66ac" providerId="Windows Live" clId="Web-{D6AEECF5-4D7B-442E-AC3D-B4F07FFB6BAC}" dt="2023-02-14T10:11:36.970" v="17"/>
          <ac:spMkLst>
            <pc:docMk/>
            <pc:sldMk cId="844642304" sldId="316"/>
            <ac:spMk id="263" creationId="{720DFBED-1C33-B9B8-3675-2F971051D3A1}"/>
          </ac:spMkLst>
        </pc:spChg>
        <pc:spChg chg="add">
          <ac:chgData name="rohan chikorde" userId="b118262019ef66ac" providerId="Windows Live" clId="Web-{D6AEECF5-4D7B-442E-AC3D-B4F07FFB6BAC}" dt="2023-02-14T10:11:36.970" v="17"/>
          <ac:spMkLst>
            <pc:docMk/>
            <pc:sldMk cId="844642304" sldId="316"/>
            <ac:spMk id="264" creationId="{72875D0F-ECF9-DDC6-CD6B-75A44084B77A}"/>
          </ac:spMkLst>
        </pc:spChg>
        <pc:spChg chg="add">
          <ac:chgData name="rohan chikorde" userId="b118262019ef66ac" providerId="Windows Live" clId="Web-{D6AEECF5-4D7B-442E-AC3D-B4F07FFB6BAC}" dt="2023-02-14T10:11:36.970" v="17"/>
          <ac:spMkLst>
            <pc:docMk/>
            <pc:sldMk cId="844642304" sldId="316"/>
            <ac:spMk id="265" creationId="{1F421268-A2AA-F428-BD3B-CC5C8ABA1B6B}"/>
          </ac:spMkLst>
        </pc:spChg>
        <pc:spChg chg="add">
          <ac:chgData name="rohan chikorde" userId="b118262019ef66ac" providerId="Windows Live" clId="Web-{D6AEECF5-4D7B-442E-AC3D-B4F07FFB6BAC}" dt="2023-02-14T10:11:36.970" v="17"/>
          <ac:spMkLst>
            <pc:docMk/>
            <pc:sldMk cId="844642304" sldId="316"/>
            <ac:spMk id="266" creationId="{0C03C499-7810-C588-F82E-D3DE4DBA2CD1}"/>
          </ac:spMkLst>
        </pc:spChg>
        <pc:spChg chg="add">
          <ac:chgData name="rohan chikorde" userId="b118262019ef66ac" providerId="Windows Live" clId="Web-{D6AEECF5-4D7B-442E-AC3D-B4F07FFB6BAC}" dt="2023-02-14T10:11:36.970" v="17"/>
          <ac:spMkLst>
            <pc:docMk/>
            <pc:sldMk cId="844642304" sldId="316"/>
            <ac:spMk id="267" creationId="{B17C0342-FF72-9E43-D979-42FC1F6CC54B}"/>
          </ac:spMkLst>
        </pc:spChg>
        <pc:spChg chg="add">
          <ac:chgData name="rohan chikorde" userId="b118262019ef66ac" providerId="Windows Live" clId="Web-{D6AEECF5-4D7B-442E-AC3D-B4F07FFB6BAC}" dt="2023-02-14T10:11:36.970" v="17"/>
          <ac:spMkLst>
            <pc:docMk/>
            <pc:sldMk cId="844642304" sldId="316"/>
            <ac:spMk id="268" creationId="{F13160EF-FE34-FA83-8AA9-4E0399B18D5A}"/>
          </ac:spMkLst>
        </pc:spChg>
        <pc:spChg chg="add">
          <ac:chgData name="rohan chikorde" userId="b118262019ef66ac" providerId="Windows Live" clId="Web-{D6AEECF5-4D7B-442E-AC3D-B4F07FFB6BAC}" dt="2023-02-14T10:11:36.970" v="17"/>
          <ac:spMkLst>
            <pc:docMk/>
            <pc:sldMk cId="844642304" sldId="316"/>
            <ac:spMk id="269" creationId="{D173454A-B6BF-6311-2330-9D9EE2447BD4}"/>
          </ac:spMkLst>
        </pc:spChg>
        <pc:spChg chg="add">
          <ac:chgData name="rohan chikorde" userId="b118262019ef66ac" providerId="Windows Live" clId="Web-{D6AEECF5-4D7B-442E-AC3D-B4F07FFB6BAC}" dt="2023-02-14T10:11:36.970" v="17"/>
          <ac:spMkLst>
            <pc:docMk/>
            <pc:sldMk cId="844642304" sldId="316"/>
            <ac:spMk id="270" creationId="{0EE75880-F520-9491-124F-EC86650DF9AE}"/>
          </ac:spMkLst>
        </pc:spChg>
        <pc:spChg chg="add">
          <ac:chgData name="rohan chikorde" userId="b118262019ef66ac" providerId="Windows Live" clId="Web-{D6AEECF5-4D7B-442E-AC3D-B4F07FFB6BAC}" dt="2023-02-14T10:11:36.970" v="17"/>
          <ac:spMkLst>
            <pc:docMk/>
            <pc:sldMk cId="844642304" sldId="316"/>
            <ac:spMk id="271" creationId="{F669C83F-7DB2-C275-8C92-AF92BBAD3A4C}"/>
          </ac:spMkLst>
        </pc:spChg>
        <pc:spChg chg="add">
          <ac:chgData name="rohan chikorde" userId="b118262019ef66ac" providerId="Windows Live" clId="Web-{D6AEECF5-4D7B-442E-AC3D-B4F07FFB6BAC}" dt="2023-02-14T10:11:36.970" v="17"/>
          <ac:spMkLst>
            <pc:docMk/>
            <pc:sldMk cId="844642304" sldId="316"/>
            <ac:spMk id="272" creationId="{AAFA14C9-8B5A-431C-C4C5-7249067D3B45}"/>
          </ac:spMkLst>
        </pc:spChg>
        <pc:spChg chg="add">
          <ac:chgData name="rohan chikorde" userId="b118262019ef66ac" providerId="Windows Live" clId="Web-{D6AEECF5-4D7B-442E-AC3D-B4F07FFB6BAC}" dt="2023-02-14T10:11:36.970" v="17"/>
          <ac:spMkLst>
            <pc:docMk/>
            <pc:sldMk cId="844642304" sldId="316"/>
            <ac:spMk id="273" creationId="{32D86072-0B1C-4AD2-A53F-09EC4867D970}"/>
          </ac:spMkLst>
        </pc:spChg>
        <pc:spChg chg="add">
          <ac:chgData name="rohan chikorde" userId="b118262019ef66ac" providerId="Windows Live" clId="Web-{D6AEECF5-4D7B-442E-AC3D-B4F07FFB6BAC}" dt="2023-02-14T10:11:36.970" v="17"/>
          <ac:spMkLst>
            <pc:docMk/>
            <pc:sldMk cId="844642304" sldId="316"/>
            <ac:spMk id="274" creationId="{1FFE7F5B-D351-3E11-861A-6E2587E364D4}"/>
          </ac:spMkLst>
        </pc:spChg>
        <pc:spChg chg="add">
          <ac:chgData name="rohan chikorde" userId="b118262019ef66ac" providerId="Windows Live" clId="Web-{D6AEECF5-4D7B-442E-AC3D-B4F07FFB6BAC}" dt="2023-02-14T10:11:36.970" v="17"/>
          <ac:spMkLst>
            <pc:docMk/>
            <pc:sldMk cId="844642304" sldId="316"/>
            <ac:spMk id="275" creationId="{575DBB5D-F547-717D-A86E-93BECA9C0E8D}"/>
          </ac:spMkLst>
        </pc:spChg>
        <pc:grpChg chg="add del">
          <ac:chgData name="rohan chikorde" userId="b118262019ef66ac" providerId="Windows Live" clId="Web-{D6AEECF5-4D7B-442E-AC3D-B4F07FFB6BAC}" dt="2023-02-14T10:11:32.501" v="16"/>
          <ac:grpSpMkLst>
            <pc:docMk/>
            <pc:sldMk cId="844642304" sldId="316"/>
            <ac:grpSpMk id="3" creationId="{386924D7-6949-7F66-3445-4F656B329F57}"/>
          </ac:grpSpMkLst>
        </pc:grpChg>
        <pc:grpChg chg="add del">
          <ac:chgData name="rohan chikorde" userId="b118262019ef66ac" providerId="Windows Live" clId="Web-{D6AEECF5-4D7B-442E-AC3D-B4F07FFB6BAC}" dt="2023-02-14T10:11:32.501" v="15"/>
          <ac:grpSpMkLst>
            <pc:docMk/>
            <pc:sldMk cId="844642304" sldId="316"/>
            <ac:grpSpMk id="4" creationId="{FD039AE1-2206-BA8D-6F11-9475682F1C0B}"/>
          </ac:grpSpMkLst>
        </pc:grpChg>
        <pc:grpChg chg="add del">
          <ac:chgData name="rohan chikorde" userId="b118262019ef66ac" providerId="Windows Live" clId="Web-{D6AEECF5-4D7B-442E-AC3D-B4F07FFB6BAC}" dt="2023-02-14T10:11:32.501" v="14"/>
          <ac:grpSpMkLst>
            <pc:docMk/>
            <pc:sldMk cId="844642304" sldId="316"/>
            <ac:grpSpMk id="5" creationId="{9474250B-6DE4-D8FB-376C-676BE946F5C1}"/>
          </ac:grpSpMkLst>
        </pc:grpChg>
        <pc:grpChg chg="add del">
          <ac:chgData name="rohan chikorde" userId="b118262019ef66ac" providerId="Windows Live" clId="Web-{D6AEECF5-4D7B-442E-AC3D-B4F07FFB6BAC}" dt="2023-02-14T10:11:32.501" v="13"/>
          <ac:grpSpMkLst>
            <pc:docMk/>
            <pc:sldMk cId="844642304" sldId="316"/>
            <ac:grpSpMk id="6" creationId="{DDAE3E27-FC08-E950-EFFE-300E70A6DA12}"/>
          </ac:grpSpMkLst>
        </pc:grpChg>
        <pc:grpChg chg="add del">
          <ac:chgData name="rohan chikorde" userId="b118262019ef66ac" providerId="Windows Live" clId="Web-{D6AEECF5-4D7B-442E-AC3D-B4F07FFB6BAC}" dt="2023-02-14T10:11:32.501" v="12"/>
          <ac:grpSpMkLst>
            <pc:docMk/>
            <pc:sldMk cId="844642304" sldId="316"/>
            <ac:grpSpMk id="9" creationId="{D916F9EE-D20C-D0F5-5FFB-5A1FC60B8844}"/>
          </ac:grpSpMkLst>
        </pc:grpChg>
        <pc:grpChg chg="add">
          <ac:chgData name="rohan chikorde" userId="b118262019ef66ac" providerId="Windows Live" clId="Web-{D6AEECF5-4D7B-442E-AC3D-B4F07FFB6BAC}" dt="2023-02-14T10:11:11.329" v="5"/>
          <ac:grpSpMkLst>
            <pc:docMk/>
            <pc:sldMk cId="844642304" sldId="316"/>
            <ac:grpSpMk id="14" creationId="{A922073E-0101-9724-E942-0F9F57764A2B}"/>
          </ac:grpSpMkLst>
        </pc:grpChg>
        <pc:grpChg chg="add del">
          <ac:chgData name="rohan chikorde" userId="b118262019ef66ac" providerId="Windows Live" clId="Web-{D6AEECF5-4D7B-442E-AC3D-B4F07FFB6BAC}" dt="2023-02-14T10:11:32.501" v="11"/>
          <ac:grpSpMkLst>
            <pc:docMk/>
            <pc:sldMk cId="844642304" sldId="316"/>
            <ac:grpSpMk id="32" creationId="{386924D7-6949-7F66-3445-4F656B329F57}"/>
          </ac:grpSpMkLst>
        </pc:grpChg>
        <pc:grpChg chg="add del">
          <ac:chgData name="rohan chikorde" userId="b118262019ef66ac" providerId="Windows Live" clId="Web-{D6AEECF5-4D7B-442E-AC3D-B4F07FFB6BAC}" dt="2023-02-14T10:11:32.501" v="10"/>
          <ac:grpSpMkLst>
            <pc:docMk/>
            <pc:sldMk cId="844642304" sldId="316"/>
            <ac:grpSpMk id="33" creationId="{FD039AE1-2206-BA8D-6F11-9475682F1C0B}"/>
          </ac:grpSpMkLst>
        </pc:grpChg>
        <pc:grpChg chg="add del">
          <ac:chgData name="rohan chikorde" userId="b118262019ef66ac" providerId="Windows Live" clId="Web-{D6AEECF5-4D7B-442E-AC3D-B4F07FFB6BAC}" dt="2023-02-14T10:11:32.501" v="9"/>
          <ac:grpSpMkLst>
            <pc:docMk/>
            <pc:sldMk cId="844642304" sldId="316"/>
            <ac:grpSpMk id="34" creationId="{9474250B-6DE4-D8FB-376C-676BE946F5C1}"/>
          </ac:grpSpMkLst>
        </pc:grpChg>
        <pc:grpChg chg="add del">
          <ac:chgData name="rohan chikorde" userId="b118262019ef66ac" providerId="Windows Live" clId="Web-{D6AEECF5-4D7B-442E-AC3D-B4F07FFB6BAC}" dt="2023-02-14T10:11:32.501" v="8"/>
          <ac:grpSpMkLst>
            <pc:docMk/>
            <pc:sldMk cId="844642304" sldId="316"/>
            <ac:grpSpMk id="35" creationId="{DDAE3E27-FC08-E950-EFFE-300E70A6DA12}"/>
          </ac:grpSpMkLst>
        </pc:grpChg>
        <pc:grpChg chg="add del">
          <ac:chgData name="rohan chikorde" userId="b118262019ef66ac" providerId="Windows Live" clId="Web-{D6AEECF5-4D7B-442E-AC3D-B4F07FFB6BAC}" dt="2023-02-14T10:11:32.501" v="7"/>
          <ac:grpSpMkLst>
            <pc:docMk/>
            <pc:sldMk cId="844642304" sldId="316"/>
            <ac:grpSpMk id="36" creationId="{D916F9EE-D20C-D0F5-5FFB-5A1FC60B8844}"/>
          </ac:grpSpMkLst>
        </pc:grpChg>
        <pc:grpChg chg="add">
          <ac:chgData name="rohan chikorde" userId="b118262019ef66ac" providerId="Windows Live" clId="Web-{D6AEECF5-4D7B-442E-AC3D-B4F07FFB6BAC}" dt="2023-02-14T10:11:14.204" v="6"/>
          <ac:grpSpMkLst>
            <pc:docMk/>
            <pc:sldMk cId="844642304" sldId="316"/>
            <ac:grpSpMk id="41" creationId="{A922073E-0101-9724-E942-0F9F57764A2B}"/>
          </ac:grpSpMkLst>
        </pc:grpChg>
        <pc:grpChg chg="add mod">
          <ac:chgData name="rohan chikorde" userId="b118262019ef66ac" providerId="Windows Live" clId="Web-{D6AEECF5-4D7B-442E-AC3D-B4F07FFB6BAC}" dt="2023-02-14T10:11:57.455" v="23" actId="1076"/>
          <ac:grpSpMkLst>
            <pc:docMk/>
            <pc:sldMk cId="844642304" sldId="316"/>
            <ac:grpSpMk id="58" creationId="{386924D7-6949-7F66-3445-4F656B329F57}"/>
          </ac:grpSpMkLst>
        </pc:grpChg>
        <pc:grpChg chg="add mod">
          <ac:chgData name="rohan chikorde" userId="b118262019ef66ac" providerId="Windows Live" clId="Web-{D6AEECF5-4D7B-442E-AC3D-B4F07FFB6BAC}" dt="2023-02-14T10:11:57.502" v="24" actId="1076"/>
          <ac:grpSpMkLst>
            <pc:docMk/>
            <pc:sldMk cId="844642304" sldId="316"/>
            <ac:grpSpMk id="59" creationId="{FD039AE1-2206-BA8D-6F11-9475682F1C0B}"/>
          </ac:grpSpMkLst>
        </pc:grpChg>
        <pc:grpChg chg="add mod">
          <ac:chgData name="rohan chikorde" userId="b118262019ef66ac" providerId="Windows Live" clId="Web-{D6AEECF5-4D7B-442E-AC3D-B4F07FFB6BAC}" dt="2023-02-14T10:11:57.534" v="25" actId="1076"/>
          <ac:grpSpMkLst>
            <pc:docMk/>
            <pc:sldMk cId="844642304" sldId="316"/>
            <ac:grpSpMk id="60" creationId="{9474250B-6DE4-D8FB-376C-676BE946F5C1}"/>
          </ac:grpSpMkLst>
        </pc:grpChg>
        <pc:grpChg chg="add mod">
          <ac:chgData name="rohan chikorde" userId="b118262019ef66ac" providerId="Windows Live" clId="Web-{D6AEECF5-4D7B-442E-AC3D-B4F07FFB6BAC}" dt="2023-02-14T10:11:57.580" v="26" actId="1076"/>
          <ac:grpSpMkLst>
            <pc:docMk/>
            <pc:sldMk cId="844642304" sldId="316"/>
            <ac:grpSpMk id="61" creationId="{DDAE3E27-FC08-E950-EFFE-300E70A6DA12}"/>
          </ac:grpSpMkLst>
        </pc:grpChg>
        <pc:grpChg chg="add mod">
          <ac:chgData name="rohan chikorde" userId="b118262019ef66ac" providerId="Windows Live" clId="Web-{D6AEECF5-4D7B-442E-AC3D-B4F07FFB6BAC}" dt="2023-02-14T10:11:57.627" v="27" actId="1076"/>
          <ac:grpSpMkLst>
            <pc:docMk/>
            <pc:sldMk cId="844642304" sldId="316"/>
            <ac:grpSpMk id="62" creationId="{D916F9EE-D20C-D0F5-5FFB-5A1FC60B8844}"/>
          </ac:grpSpMkLst>
        </pc:grpChg>
        <pc:grpChg chg="add">
          <ac:chgData name="rohan chikorde" userId="b118262019ef66ac" providerId="Windows Live" clId="Web-{D6AEECF5-4D7B-442E-AC3D-B4F07FFB6BAC}" dt="2023-02-14T10:11:36.970" v="17"/>
          <ac:grpSpMkLst>
            <pc:docMk/>
            <pc:sldMk cId="844642304" sldId="316"/>
            <ac:grpSpMk id="259" creationId="{A922073E-0101-9724-E942-0F9F57764A2B}"/>
          </ac:grpSpMkLst>
        </pc:grpChg>
        <pc:picChg chg="del">
          <ac:chgData name="rohan chikorde" userId="b118262019ef66ac" providerId="Windows Live" clId="Web-{D6AEECF5-4D7B-442E-AC3D-B4F07FFB6BAC}" dt="2023-02-14T10:10:24.468" v="3"/>
          <ac:picMkLst>
            <pc:docMk/>
            <pc:sldMk cId="844642304" sldId="316"/>
            <ac:picMk id="23" creationId="{2AE701B2-C89B-4AB4-A82E-A056498B8F9E}"/>
          </ac:picMkLst>
        </pc:picChg>
      </pc:sldChg>
    </pc:docChg>
  </pc:docChgLst>
  <pc:docChgLst>
    <pc:chgData name="rohan chikorde" userId="b118262019ef66ac" providerId="Windows Live" clId="Web-{A8F6C001-B85C-41D9-8D8E-ADF17741A363}"/>
    <pc:docChg chg="modSld">
      <pc:chgData name="rohan chikorde" userId="b118262019ef66ac" providerId="Windows Live" clId="Web-{A8F6C001-B85C-41D9-8D8E-ADF17741A363}" dt="2023-02-14T12:29:36.782" v="10"/>
      <pc:docMkLst>
        <pc:docMk/>
      </pc:docMkLst>
      <pc:sldChg chg="modSp">
        <pc:chgData name="rohan chikorde" userId="b118262019ef66ac" providerId="Windows Live" clId="Web-{A8F6C001-B85C-41D9-8D8E-ADF17741A363}" dt="2023-02-14T12:29:36.782" v="10"/>
        <pc:sldMkLst>
          <pc:docMk/>
          <pc:sldMk cId="4019927808" sldId="292"/>
        </pc:sldMkLst>
        <pc:graphicFrameChg chg="modGraphic">
          <ac:chgData name="rohan chikorde" userId="b118262019ef66ac" providerId="Windows Live" clId="Web-{A8F6C001-B85C-41D9-8D8E-ADF17741A363}" dt="2023-02-14T12:29:36.782" v="10"/>
          <ac:graphicFrameMkLst>
            <pc:docMk/>
            <pc:sldMk cId="4019927808" sldId="292"/>
            <ac:graphicFrameMk id="3076" creationId="{AD058FA1-2F29-1A66-5C9B-8FE7F0AEB66D}"/>
          </ac:graphicFrameMkLst>
        </pc:graphicFrameChg>
      </pc:sldChg>
    </pc:docChg>
  </pc:docChgLst>
  <pc:docChgLst>
    <pc:chgData name="rohan chikorde" userId="b118262019ef66ac" providerId="Windows Live" clId="Web-{C901F813-00B0-44B8-9A87-93A3CA88129E}"/>
    <pc:docChg chg="modSld">
      <pc:chgData name="rohan chikorde" userId="b118262019ef66ac" providerId="Windows Live" clId="Web-{C901F813-00B0-44B8-9A87-93A3CA88129E}" dt="2023-02-14T12:01:25.493" v="33"/>
      <pc:docMkLst>
        <pc:docMk/>
      </pc:docMkLst>
      <pc:sldChg chg="modSp addAnim modAnim">
        <pc:chgData name="rohan chikorde" userId="b118262019ef66ac" providerId="Windows Live" clId="Web-{C901F813-00B0-44B8-9A87-93A3CA88129E}" dt="2023-02-14T12:01:25.493" v="33"/>
        <pc:sldMkLst>
          <pc:docMk/>
          <pc:sldMk cId="1438693965" sldId="320"/>
        </pc:sldMkLst>
        <pc:picChg chg="mod">
          <ac:chgData name="rohan chikorde" userId="b118262019ef66ac" providerId="Windows Live" clId="Web-{C901F813-00B0-44B8-9A87-93A3CA88129E}" dt="2023-02-14T12:01:05.601" v="21" actId="1076"/>
          <ac:picMkLst>
            <pc:docMk/>
            <pc:sldMk cId="1438693965" sldId="320"/>
            <ac:picMk id="3" creationId="{F5DE7209-CF8B-F6B0-7905-B0C7834EEAC4}"/>
          </ac:picMkLst>
        </pc:picChg>
      </pc:sldChg>
      <pc:sldChg chg="modSp">
        <pc:chgData name="rohan chikorde" userId="b118262019ef66ac" providerId="Windows Live" clId="Web-{C901F813-00B0-44B8-9A87-93A3CA88129E}" dt="2023-02-14T12:00:50.601" v="19" actId="20577"/>
        <pc:sldMkLst>
          <pc:docMk/>
          <pc:sldMk cId="2403588772" sldId="321"/>
        </pc:sldMkLst>
        <pc:spChg chg="mod">
          <ac:chgData name="rohan chikorde" userId="b118262019ef66ac" providerId="Windows Live" clId="Web-{C901F813-00B0-44B8-9A87-93A3CA88129E}" dt="2023-02-14T12:00:50.601" v="19" actId="20577"/>
          <ac:spMkLst>
            <pc:docMk/>
            <pc:sldMk cId="2403588772" sldId="321"/>
            <ac:spMk id="259" creationId="{DF0C6C84-0080-A7AB-69C4-6FF743F51E65}"/>
          </ac:spMkLst>
        </pc:spChg>
        <pc:spChg chg="mod">
          <ac:chgData name="rohan chikorde" userId="b118262019ef66ac" providerId="Windows Live" clId="Web-{C901F813-00B0-44B8-9A87-93A3CA88129E}" dt="2023-02-14T12:00:40.397" v="15" actId="20577"/>
          <ac:spMkLst>
            <pc:docMk/>
            <pc:sldMk cId="2403588772" sldId="321"/>
            <ac:spMk id="267" creationId="{BF3BE06C-DF13-4790-43FC-0557425DD48A}"/>
          </ac:spMkLst>
        </pc:spChg>
        <pc:spChg chg="mod">
          <ac:chgData name="rohan chikorde" userId="b118262019ef66ac" providerId="Windows Live" clId="Web-{C901F813-00B0-44B8-9A87-93A3CA88129E}" dt="2023-02-14T12:00:44.241" v="17" actId="20577"/>
          <ac:spMkLst>
            <pc:docMk/>
            <pc:sldMk cId="2403588772" sldId="321"/>
            <ac:spMk id="268" creationId="{8236757A-F8D6-2B33-A997-908ED1CED2F6}"/>
          </ac:spMkLst>
        </pc:spChg>
        <pc:spChg chg="mod">
          <ac:chgData name="rohan chikorde" userId="b118262019ef66ac" providerId="Windows Live" clId="Web-{C901F813-00B0-44B8-9A87-93A3CA88129E}" dt="2023-02-14T12:00:08.146" v="9" actId="1076"/>
          <ac:spMkLst>
            <pc:docMk/>
            <pc:sldMk cId="2403588772" sldId="321"/>
            <ac:spMk id="284" creationId="{558FEDE4-EC1E-D85F-1A69-72650A4D6928}"/>
          </ac:spMkLst>
        </pc:spChg>
        <pc:grpChg chg="mod">
          <ac:chgData name="rohan chikorde" userId="b118262019ef66ac" providerId="Windows Live" clId="Web-{C901F813-00B0-44B8-9A87-93A3CA88129E}" dt="2023-02-14T12:00:13.662" v="11" actId="14100"/>
          <ac:grpSpMkLst>
            <pc:docMk/>
            <pc:sldMk cId="2403588772" sldId="321"/>
            <ac:grpSpMk id="60" creationId="{28ADEA6F-1954-259A-3C3E-1A6F27C31366}"/>
          </ac:grpSpMkLst>
        </pc:grpChg>
        <pc:grpChg chg="mod">
          <ac:chgData name="rohan chikorde" userId="b118262019ef66ac" providerId="Windows Live" clId="Web-{C901F813-00B0-44B8-9A87-93A3CA88129E}" dt="2023-02-14T12:00:18.615" v="13" actId="14100"/>
          <ac:grpSpMkLst>
            <pc:docMk/>
            <pc:sldMk cId="2403588772" sldId="321"/>
            <ac:grpSpMk id="61" creationId="{CEF37DBB-F6AF-F687-CE73-B4A623687B68}"/>
          </ac:grpSpMkLst>
        </pc:grpChg>
      </pc:sldChg>
    </pc:docChg>
  </pc:docChgLst>
  <pc:docChgLst>
    <pc:chgData name="Chikorde, Rohan" userId="0f819e29-1ea9-493e-8ea8-f1d743089217" providerId="ADAL" clId="{7D627F6E-600A-4C8B-A802-4A7C15DC468C}"/>
    <pc:docChg chg="undo custSel addSld delSld modSld sldOrd addSection delSection modSection">
      <pc:chgData name="Chikorde, Rohan" userId="0f819e29-1ea9-493e-8ea8-f1d743089217" providerId="ADAL" clId="{7D627F6E-600A-4C8B-A802-4A7C15DC468C}" dt="2022-03-13T10:14:41.812" v="4633"/>
      <pc:docMkLst>
        <pc:docMk/>
      </pc:docMkLst>
      <pc:sldChg chg="del">
        <pc:chgData name="Chikorde, Rohan" userId="0f819e29-1ea9-493e-8ea8-f1d743089217" providerId="ADAL" clId="{7D627F6E-600A-4C8B-A802-4A7C15DC468C}" dt="2022-03-11T09:21:35.593" v="103" actId="2696"/>
        <pc:sldMkLst>
          <pc:docMk/>
          <pc:sldMk cId="0" sldId="257"/>
        </pc:sldMkLst>
      </pc:sldChg>
      <pc:sldChg chg="modSp mod modTransition modAnim">
        <pc:chgData name="Chikorde, Rohan" userId="0f819e29-1ea9-493e-8ea8-f1d743089217" providerId="ADAL" clId="{7D627F6E-600A-4C8B-A802-4A7C15DC468C}" dt="2022-03-12T06:52:12.973" v="3699"/>
        <pc:sldMkLst>
          <pc:docMk/>
          <pc:sldMk cId="0" sldId="258"/>
        </pc:sldMkLst>
        <pc:graphicFrameChg chg="mod">
          <ac:chgData name="Chikorde, Rohan" userId="0f819e29-1ea9-493e-8ea8-f1d743089217" providerId="ADAL" clId="{7D627F6E-600A-4C8B-A802-4A7C15DC468C}" dt="2022-03-12T06:48:07.633" v="3668" actId="1076"/>
          <ac:graphicFrameMkLst>
            <pc:docMk/>
            <pc:sldMk cId="0" sldId="258"/>
            <ac:graphicFrameMk id="1028" creationId="{A11FE15A-8E86-4ADE-808B-295630F701EE}"/>
          </ac:graphicFrameMkLst>
        </pc:graphicFrameChg>
      </pc:sldChg>
      <pc:sldChg chg="del">
        <pc:chgData name="Chikorde, Rohan" userId="0f819e29-1ea9-493e-8ea8-f1d743089217" providerId="ADAL" clId="{7D627F6E-600A-4C8B-A802-4A7C15DC468C}" dt="2022-03-12T06:37:22.247" v="3382" actId="47"/>
        <pc:sldMkLst>
          <pc:docMk/>
          <pc:sldMk cId="0" sldId="279"/>
        </pc:sldMkLst>
      </pc:sldChg>
      <pc:sldChg chg="addSp delSp modSp mod ord modAnim">
        <pc:chgData name="Chikorde, Rohan" userId="0f819e29-1ea9-493e-8ea8-f1d743089217" providerId="ADAL" clId="{7D627F6E-600A-4C8B-A802-4A7C15DC468C}" dt="2022-03-13T09:49:06.474" v="4541"/>
        <pc:sldMkLst>
          <pc:docMk/>
          <pc:sldMk cId="3356084082" sldId="285"/>
        </pc:sldMkLst>
        <pc:spChg chg="add mod">
          <ac:chgData name="Chikorde, Rohan" userId="0f819e29-1ea9-493e-8ea8-f1d743089217" providerId="ADAL" clId="{7D627F6E-600A-4C8B-A802-4A7C15DC468C}" dt="2022-03-12T06:47:00.454" v="3667" actId="20577"/>
          <ac:spMkLst>
            <pc:docMk/>
            <pc:sldMk cId="3356084082" sldId="285"/>
            <ac:spMk id="3" creationId="{5A3ED40C-E405-4F1B-8499-92CCA05D130C}"/>
          </ac:spMkLst>
        </pc:spChg>
        <pc:spChg chg="add del mod">
          <ac:chgData name="Chikorde, Rohan" userId="0f819e29-1ea9-493e-8ea8-f1d743089217" providerId="ADAL" clId="{7D627F6E-600A-4C8B-A802-4A7C15DC468C}" dt="2022-03-11T08:58:27.995" v="10"/>
          <ac:spMkLst>
            <pc:docMk/>
            <pc:sldMk cId="3356084082" sldId="285"/>
            <ac:spMk id="6" creationId="{2D3450B4-9F91-48AF-B3EE-45869EF696DF}"/>
          </ac:spMkLst>
        </pc:spChg>
        <pc:spChg chg="add mod">
          <ac:chgData name="Chikorde, Rohan" userId="0f819e29-1ea9-493e-8ea8-f1d743089217" providerId="ADAL" clId="{7D627F6E-600A-4C8B-A802-4A7C15DC468C}" dt="2022-03-11T09:26:32.679" v="138" actId="20577"/>
          <ac:spMkLst>
            <pc:docMk/>
            <pc:sldMk cId="3356084082" sldId="285"/>
            <ac:spMk id="7" creationId="{90458654-7562-42A3-8A4D-9934F320A8D6}"/>
          </ac:spMkLst>
        </pc:spChg>
        <pc:spChg chg="add del mod">
          <ac:chgData name="Chikorde, Rohan" userId="0f819e29-1ea9-493e-8ea8-f1d743089217" providerId="ADAL" clId="{7D627F6E-600A-4C8B-A802-4A7C15DC468C}" dt="2022-03-11T08:58:29.574" v="13" actId="20577"/>
          <ac:spMkLst>
            <pc:docMk/>
            <pc:sldMk cId="3356084082" sldId="285"/>
            <ac:spMk id="291" creationId="{00000000-0000-0000-0000-000000000000}"/>
          </ac:spMkLst>
        </pc:spChg>
      </pc:sldChg>
      <pc:sldChg chg="del">
        <pc:chgData name="Chikorde, Rohan" userId="0f819e29-1ea9-493e-8ea8-f1d743089217" providerId="ADAL" clId="{7D627F6E-600A-4C8B-A802-4A7C15DC468C}" dt="2022-03-12T06:37:22.247" v="3382" actId="47"/>
        <pc:sldMkLst>
          <pc:docMk/>
          <pc:sldMk cId="1570403412" sldId="286"/>
        </pc:sldMkLst>
      </pc:sldChg>
      <pc:sldChg chg="addSp delSp modSp add mod modAnim">
        <pc:chgData name="Chikorde, Rohan" userId="0f819e29-1ea9-493e-8ea8-f1d743089217" providerId="ADAL" clId="{7D627F6E-600A-4C8B-A802-4A7C15DC468C}" dt="2022-03-13T10:00:30.055" v="4619"/>
        <pc:sldMkLst>
          <pc:docMk/>
          <pc:sldMk cId="608433161" sldId="287"/>
        </pc:sldMkLst>
        <pc:spChg chg="add mod">
          <ac:chgData name="Chikorde, Rohan" userId="0f819e29-1ea9-493e-8ea8-f1d743089217" providerId="ADAL" clId="{7D627F6E-600A-4C8B-A802-4A7C15DC468C}" dt="2022-03-12T06:40:47.006" v="3404" actId="1076"/>
          <ac:spMkLst>
            <pc:docMk/>
            <pc:sldMk cId="608433161" sldId="287"/>
            <ac:spMk id="3" creationId="{D03F6338-8E52-44C0-9FA0-EE47E819E30C}"/>
          </ac:spMkLst>
        </pc:spChg>
        <pc:spChg chg="mod">
          <ac:chgData name="Chikorde, Rohan" userId="0f819e29-1ea9-493e-8ea8-f1d743089217" providerId="ADAL" clId="{7D627F6E-600A-4C8B-A802-4A7C15DC468C}" dt="2022-03-13T09:59:41.351" v="4617" actId="1076"/>
          <ac:spMkLst>
            <pc:docMk/>
            <pc:sldMk cId="608433161" sldId="287"/>
            <ac:spMk id="7" creationId="{90458654-7562-42A3-8A4D-9934F320A8D6}"/>
          </ac:spMkLst>
        </pc:spChg>
        <pc:picChg chg="mod">
          <ac:chgData name="Chikorde, Rohan" userId="0f819e29-1ea9-493e-8ea8-f1d743089217" providerId="ADAL" clId="{7D627F6E-600A-4C8B-A802-4A7C15DC468C}" dt="2022-03-13T09:59:41.351" v="4617" actId="1076"/>
          <ac:picMkLst>
            <pc:docMk/>
            <pc:sldMk cId="608433161" sldId="287"/>
            <ac:picMk id="2" creationId="{00000000-0000-0000-0000-000000000000}"/>
          </ac:picMkLst>
        </pc:picChg>
        <pc:picChg chg="add del mod">
          <ac:chgData name="Chikorde, Rohan" userId="0f819e29-1ea9-493e-8ea8-f1d743089217" providerId="ADAL" clId="{7D627F6E-600A-4C8B-A802-4A7C15DC468C}" dt="2022-03-11T10:36:03.968" v="142" actId="478"/>
          <ac:picMkLst>
            <pc:docMk/>
            <pc:sldMk cId="608433161" sldId="287"/>
            <ac:picMk id="4" creationId="{0BC9A27A-A2D5-4593-8C41-C5785CB136A8}"/>
          </ac:picMkLst>
        </pc:picChg>
        <pc:picChg chg="add mod">
          <ac:chgData name="Chikorde, Rohan" userId="0f819e29-1ea9-493e-8ea8-f1d743089217" providerId="ADAL" clId="{7D627F6E-600A-4C8B-A802-4A7C15DC468C}" dt="2022-03-13T09:47:51.518" v="4530" actId="1076"/>
          <ac:picMkLst>
            <pc:docMk/>
            <pc:sldMk cId="608433161" sldId="287"/>
            <ac:picMk id="5" creationId="{19779614-6CE0-4F76-967F-BC7B4CBDCC5A}"/>
          </ac:picMkLst>
        </pc:picChg>
        <pc:picChg chg="add del mod">
          <ac:chgData name="Chikorde, Rohan" userId="0f819e29-1ea9-493e-8ea8-f1d743089217" providerId="ADAL" clId="{7D627F6E-600A-4C8B-A802-4A7C15DC468C}" dt="2022-03-11T10:36:46.967" v="147" actId="478"/>
          <ac:picMkLst>
            <pc:docMk/>
            <pc:sldMk cId="608433161" sldId="287"/>
            <ac:picMk id="6" creationId="{8354898B-8C19-40D8-B172-5EB29BFE29C7}"/>
          </ac:picMkLst>
        </pc:picChg>
        <pc:picChg chg="add mod">
          <ac:chgData name="Chikorde, Rohan" userId="0f819e29-1ea9-493e-8ea8-f1d743089217" providerId="ADAL" clId="{7D627F6E-600A-4C8B-A802-4A7C15DC468C}" dt="2022-03-12T06:40:40.434" v="3403" actId="1076"/>
          <ac:picMkLst>
            <pc:docMk/>
            <pc:sldMk cId="608433161" sldId="287"/>
            <ac:picMk id="9" creationId="{4AC64743-CDF9-4B38-B83B-990449CE7083}"/>
          </ac:picMkLst>
        </pc:picChg>
      </pc:sldChg>
      <pc:sldChg chg="addSp modSp add mod ord">
        <pc:chgData name="Chikorde, Rohan" userId="0f819e29-1ea9-493e-8ea8-f1d743089217" providerId="ADAL" clId="{7D627F6E-600A-4C8B-A802-4A7C15DC468C}" dt="2022-03-13T08:51:58.358" v="3723" actId="20577"/>
        <pc:sldMkLst>
          <pc:docMk/>
          <pc:sldMk cId="887348469" sldId="288"/>
        </pc:sldMkLst>
        <pc:spChg chg="mod">
          <ac:chgData name="Chikorde, Rohan" userId="0f819e29-1ea9-493e-8ea8-f1d743089217" providerId="ADAL" clId="{7D627F6E-600A-4C8B-A802-4A7C15DC468C}" dt="2022-03-13T08:51:58.358" v="3723" actId="20577"/>
          <ac:spMkLst>
            <pc:docMk/>
            <pc:sldMk cId="887348469" sldId="288"/>
            <ac:spMk id="7" creationId="{90458654-7562-42A3-8A4D-9934F320A8D6}"/>
          </ac:spMkLst>
        </pc:spChg>
        <pc:picChg chg="add mod">
          <ac:chgData name="Chikorde, Rohan" userId="0f819e29-1ea9-493e-8ea8-f1d743089217" providerId="ADAL" clId="{7D627F6E-600A-4C8B-A802-4A7C15DC468C}" dt="2022-03-11T10:58:17.695" v="296" actId="1035"/>
          <ac:picMkLst>
            <pc:docMk/>
            <pc:sldMk cId="887348469" sldId="288"/>
            <ac:picMk id="4" creationId="{A8A5ADFE-79A9-4AC6-B191-1D5540BD6803}"/>
          </ac:picMkLst>
        </pc:picChg>
      </pc:sldChg>
      <pc:sldChg chg="addSp modSp add mod ord">
        <pc:chgData name="Chikorde, Rohan" userId="0f819e29-1ea9-493e-8ea8-f1d743089217" providerId="ADAL" clId="{7D627F6E-600A-4C8B-A802-4A7C15DC468C}" dt="2022-03-11T13:06:44.140" v="1688"/>
        <pc:sldMkLst>
          <pc:docMk/>
          <pc:sldMk cId="3570950600" sldId="289"/>
        </pc:sldMkLst>
        <pc:spChg chg="add mod">
          <ac:chgData name="Chikorde, Rohan" userId="0f819e29-1ea9-493e-8ea8-f1d743089217" providerId="ADAL" clId="{7D627F6E-600A-4C8B-A802-4A7C15DC468C}" dt="2022-03-11T11:26:01.557" v="553" actId="20577"/>
          <ac:spMkLst>
            <pc:docMk/>
            <pc:sldMk cId="3570950600" sldId="289"/>
            <ac:spMk id="3" creationId="{277447D7-8437-400D-98EB-6B0964881E6F}"/>
          </ac:spMkLst>
        </pc:spChg>
        <pc:spChg chg="add mod">
          <ac:chgData name="Chikorde, Rohan" userId="0f819e29-1ea9-493e-8ea8-f1d743089217" providerId="ADAL" clId="{7D627F6E-600A-4C8B-A802-4A7C15DC468C}" dt="2022-03-11T11:43:04.313" v="682" actId="1076"/>
          <ac:spMkLst>
            <pc:docMk/>
            <pc:sldMk cId="3570950600" sldId="289"/>
            <ac:spMk id="4" creationId="{B3634BF2-5188-4DB7-9FCC-2644C4EF1849}"/>
          </ac:spMkLst>
        </pc:spChg>
        <pc:spChg chg="mod">
          <ac:chgData name="Chikorde, Rohan" userId="0f819e29-1ea9-493e-8ea8-f1d743089217" providerId="ADAL" clId="{7D627F6E-600A-4C8B-A802-4A7C15DC468C}" dt="2022-03-11T11:20:19.459" v="482" actId="20577"/>
          <ac:spMkLst>
            <pc:docMk/>
            <pc:sldMk cId="3570950600" sldId="289"/>
            <ac:spMk id="7" creationId="{90458654-7562-42A3-8A4D-9934F320A8D6}"/>
          </ac:spMkLst>
        </pc:spChg>
        <pc:spChg chg="add mod">
          <ac:chgData name="Chikorde, Rohan" userId="0f819e29-1ea9-493e-8ea8-f1d743089217" providerId="ADAL" clId="{7D627F6E-600A-4C8B-A802-4A7C15DC468C}" dt="2022-03-11T11:43:04.313" v="682" actId="1076"/>
          <ac:spMkLst>
            <pc:docMk/>
            <pc:sldMk cId="3570950600" sldId="289"/>
            <ac:spMk id="8" creationId="{4BE9EA62-12C6-44C2-B9C3-A6B4EFB70534}"/>
          </ac:spMkLst>
        </pc:spChg>
        <pc:spChg chg="add mod">
          <ac:chgData name="Chikorde, Rohan" userId="0f819e29-1ea9-493e-8ea8-f1d743089217" providerId="ADAL" clId="{7D627F6E-600A-4C8B-A802-4A7C15DC468C}" dt="2022-03-11T11:43:04.313" v="682" actId="1076"/>
          <ac:spMkLst>
            <pc:docMk/>
            <pc:sldMk cId="3570950600" sldId="289"/>
            <ac:spMk id="9" creationId="{605B72B8-4078-4EC9-8E37-578D74906727}"/>
          </ac:spMkLst>
        </pc:spChg>
      </pc:sldChg>
      <pc:sldChg chg="addSp modSp add mod ord modAnim">
        <pc:chgData name="Chikorde, Rohan" userId="0f819e29-1ea9-493e-8ea8-f1d743089217" providerId="ADAL" clId="{7D627F6E-600A-4C8B-A802-4A7C15DC468C}" dt="2022-03-13T09:50:00.642" v="4550"/>
        <pc:sldMkLst>
          <pc:docMk/>
          <pc:sldMk cId="51093186" sldId="290"/>
        </pc:sldMkLst>
        <pc:spChg chg="mod">
          <ac:chgData name="Chikorde, Rohan" userId="0f819e29-1ea9-493e-8ea8-f1d743089217" providerId="ADAL" clId="{7D627F6E-600A-4C8B-A802-4A7C15DC468C}" dt="2022-03-11T11:16:24.594" v="444" actId="20577"/>
          <ac:spMkLst>
            <pc:docMk/>
            <pc:sldMk cId="51093186" sldId="290"/>
            <ac:spMk id="7" creationId="{90458654-7562-42A3-8A4D-9934F320A8D6}"/>
          </ac:spMkLst>
        </pc:spChg>
        <pc:picChg chg="mod">
          <ac:chgData name="Chikorde, Rohan" userId="0f819e29-1ea9-493e-8ea8-f1d743089217" providerId="ADAL" clId="{7D627F6E-600A-4C8B-A802-4A7C15DC468C}" dt="2022-03-11T11:16:43.029" v="446" actId="1076"/>
          <ac:picMkLst>
            <pc:docMk/>
            <pc:sldMk cId="51093186" sldId="290"/>
            <ac:picMk id="2" creationId="{00000000-0000-0000-0000-000000000000}"/>
          </ac:picMkLst>
        </pc:picChg>
        <pc:picChg chg="add mod">
          <ac:chgData name="Chikorde, Rohan" userId="0f819e29-1ea9-493e-8ea8-f1d743089217" providerId="ADAL" clId="{7D627F6E-600A-4C8B-A802-4A7C15DC468C}" dt="2022-03-13T09:49:46.463" v="4543" actId="1076"/>
          <ac:picMkLst>
            <pc:docMk/>
            <pc:sldMk cId="51093186" sldId="290"/>
            <ac:picMk id="4" creationId="{1B6B3F52-DE4B-464E-B934-A4CCD66C4A2B}"/>
          </ac:picMkLst>
        </pc:picChg>
      </pc:sldChg>
      <pc:sldChg chg="addSp modSp add mod ord modAnim">
        <pc:chgData name="Chikorde, Rohan" userId="0f819e29-1ea9-493e-8ea8-f1d743089217" providerId="ADAL" clId="{7D627F6E-600A-4C8B-A802-4A7C15DC468C}" dt="2022-03-13T09:50:38.510" v="4555"/>
        <pc:sldMkLst>
          <pc:docMk/>
          <pc:sldMk cId="3092765568" sldId="291"/>
        </pc:sldMkLst>
        <pc:spChg chg="add mod">
          <ac:chgData name="Chikorde, Rohan" userId="0f819e29-1ea9-493e-8ea8-f1d743089217" providerId="ADAL" clId="{7D627F6E-600A-4C8B-A802-4A7C15DC468C}" dt="2022-03-11T12:21:21.680" v="1424" actId="12"/>
          <ac:spMkLst>
            <pc:docMk/>
            <pc:sldMk cId="3092765568" sldId="291"/>
            <ac:spMk id="5" creationId="{9039587A-E1FD-4A1B-99F9-34AEC7EF7125}"/>
          </ac:spMkLst>
        </pc:spChg>
        <pc:spChg chg="mod">
          <ac:chgData name="Chikorde, Rohan" userId="0f819e29-1ea9-493e-8ea8-f1d743089217" providerId="ADAL" clId="{7D627F6E-600A-4C8B-A802-4A7C15DC468C}" dt="2022-03-11T11:51:16.574" v="727" actId="20577"/>
          <ac:spMkLst>
            <pc:docMk/>
            <pc:sldMk cId="3092765568" sldId="291"/>
            <ac:spMk id="7" creationId="{90458654-7562-42A3-8A4D-9934F320A8D6}"/>
          </ac:spMkLst>
        </pc:spChg>
        <pc:picChg chg="add mod">
          <ac:chgData name="Chikorde, Rohan" userId="0f819e29-1ea9-493e-8ea8-f1d743089217" providerId="ADAL" clId="{7D627F6E-600A-4C8B-A802-4A7C15DC468C}" dt="2022-03-11T11:52:38.974" v="732" actId="14100"/>
          <ac:picMkLst>
            <pc:docMk/>
            <pc:sldMk cId="3092765568" sldId="291"/>
            <ac:picMk id="4" creationId="{098A99C7-0ABA-481B-A3FE-416A0BF2D866}"/>
          </ac:picMkLst>
        </pc:picChg>
      </pc:sldChg>
      <pc:sldChg chg="addSp delSp modSp add mod modAnim">
        <pc:chgData name="Chikorde, Rohan" userId="0f819e29-1ea9-493e-8ea8-f1d743089217" providerId="ADAL" clId="{7D627F6E-600A-4C8B-A802-4A7C15DC468C}" dt="2022-03-13T09:58:01.975" v="4613"/>
        <pc:sldMkLst>
          <pc:docMk/>
          <pc:sldMk cId="4019927808" sldId="292"/>
        </pc:sldMkLst>
        <pc:spChg chg="add mod">
          <ac:chgData name="Chikorde, Rohan" userId="0f819e29-1ea9-493e-8ea8-f1d743089217" providerId="ADAL" clId="{7D627F6E-600A-4C8B-A802-4A7C15DC468C}" dt="2022-03-11T14:51:52.766" v="3372" actId="14100"/>
          <ac:spMkLst>
            <pc:docMk/>
            <pc:sldMk cId="4019927808" sldId="292"/>
            <ac:spMk id="3" creationId="{D77F165B-43B9-463A-A1AB-6DE79C97DBCF}"/>
          </ac:spMkLst>
        </pc:spChg>
        <pc:spChg chg="add del mod">
          <ac:chgData name="Chikorde, Rohan" userId="0f819e29-1ea9-493e-8ea8-f1d743089217" providerId="ADAL" clId="{7D627F6E-600A-4C8B-A802-4A7C15DC468C}" dt="2022-03-11T14:51:21.834" v="3368" actId="26606"/>
          <ac:spMkLst>
            <pc:docMk/>
            <pc:sldMk cId="4019927808" sldId="292"/>
            <ac:spMk id="4" creationId="{592BF3A3-C276-4F53-AAAD-12ABD871BD64}"/>
          </ac:spMkLst>
        </pc:spChg>
        <pc:spChg chg="mod">
          <ac:chgData name="Chikorde, Rohan" userId="0f819e29-1ea9-493e-8ea8-f1d743089217" providerId="ADAL" clId="{7D627F6E-600A-4C8B-A802-4A7C15DC468C}" dt="2022-03-11T14:39:27.554" v="2912" actId="20577"/>
          <ac:spMkLst>
            <pc:docMk/>
            <pc:sldMk cId="4019927808" sldId="292"/>
            <ac:spMk id="7" creationId="{90458654-7562-42A3-8A4D-9934F320A8D6}"/>
          </ac:spMkLst>
        </pc:spChg>
        <pc:graphicFrameChg chg="add mod">
          <ac:chgData name="Chikorde, Rohan" userId="0f819e29-1ea9-493e-8ea8-f1d743089217" providerId="ADAL" clId="{7D627F6E-600A-4C8B-A802-4A7C15DC468C}" dt="2022-03-11T14:51:55.936" v="3373" actId="1076"/>
          <ac:graphicFrameMkLst>
            <pc:docMk/>
            <pc:sldMk cId="4019927808" sldId="292"/>
            <ac:graphicFrameMk id="3076" creationId="{AD058FA1-2F29-1A66-5C9B-8FE7F0AEB66D}"/>
          </ac:graphicFrameMkLst>
        </pc:graphicFrameChg>
        <pc:picChg chg="add mod">
          <ac:chgData name="Chikorde, Rohan" userId="0f819e29-1ea9-493e-8ea8-f1d743089217" providerId="ADAL" clId="{7D627F6E-600A-4C8B-A802-4A7C15DC468C}" dt="2022-03-12T06:37:10.913" v="3381" actId="14100"/>
          <ac:picMkLst>
            <pc:docMk/>
            <pc:sldMk cId="4019927808" sldId="292"/>
            <ac:picMk id="5" creationId="{455C36A6-F620-477E-8687-809126F1B085}"/>
          </ac:picMkLst>
        </pc:picChg>
        <pc:picChg chg="add del mod">
          <ac:chgData name="Chikorde, Rohan" userId="0f819e29-1ea9-493e-8ea8-f1d743089217" providerId="ADAL" clId="{7D627F6E-600A-4C8B-A802-4A7C15DC468C}" dt="2022-03-12T06:36:24.391" v="3376" actId="478"/>
          <ac:picMkLst>
            <pc:docMk/>
            <pc:sldMk cId="4019927808" sldId="292"/>
            <ac:picMk id="3074" creationId="{A77BF778-7C25-462C-B314-A23E8BF64700}"/>
          </ac:picMkLst>
        </pc:picChg>
      </pc:sldChg>
      <pc:sldChg chg="addSp delSp modSp add mod">
        <pc:chgData name="Chikorde, Rohan" userId="0f819e29-1ea9-493e-8ea8-f1d743089217" providerId="ADAL" clId="{7D627F6E-600A-4C8B-A802-4A7C15DC468C}" dt="2022-03-13T08:51:05.976" v="3701" actId="22"/>
        <pc:sldMkLst>
          <pc:docMk/>
          <pc:sldMk cId="20260651" sldId="293"/>
        </pc:sldMkLst>
        <pc:spChg chg="del">
          <ac:chgData name="Chikorde, Rohan" userId="0f819e29-1ea9-493e-8ea8-f1d743089217" providerId="ADAL" clId="{7D627F6E-600A-4C8B-A802-4A7C15DC468C}" dt="2022-03-11T14:45:24.134" v="3355" actId="478"/>
          <ac:spMkLst>
            <pc:docMk/>
            <pc:sldMk cId="20260651" sldId="293"/>
            <ac:spMk id="7" creationId="{90458654-7562-42A3-8A4D-9934F320A8D6}"/>
          </ac:spMkLst>
        </pc:spChg>
        <pc:spChg chg="add del">
          <ac:chgData name="Chikorde, Rohan" userId="0f819e29-1ea9-493e-8ea8-f1d743089217" providerId="ADAL" clId="{7D627F6E-600A-4C8B-A802-4A7C15DC468C}" dt="2022-03-13T08:51:05.976" v="3701" actId="22"/>
          <ac:spMkLst>
            <pc:docMk/>
            <pc:sldMk cId="20260651" sldId="293"/>
            <ac:spMk id="8" creationId="{96145036-3C20-458D-A4B0-D23626812B70}"/>
          </ac:spMkLst>
        </pc:spChg>
        <pc:picChg chg="add mod">
          <ac:chgData name="Chikorde, Rohan" userId="0f819e29-1ea9-493e-8ea8-f1d743089217" providerId="ADAL" clId="{7D627F6E-600A-4C8B-A802-4A7C15DC468C}" dt="2022-03-11T14:46:23.788" v="3361" actId="14100"/>
          <ac:picMkLst>
            <pc:docMk/>
            <pc:sldMk cId="20260651" sldId="293"/>
            <ac:picMk id="2050" creationId="{A3108C79-F30F-46EB-889A-FE0296B86E6E}"/>
          </ac:picMkLst>
        </pc:picChg>
      </pc:sldChg>
      <pc:sldChg chg="add del">
        <pc:chgData name="Chikorde, Rohan" userId="0f819e29-1ea9-493e-8ea8-f1d743089217" providerId="ADAL" clId="{7D627F6E-600A-4C8B-A802-4A7C15DC468C}" dt="2022-03-12T06:37:22.247" v="3382" actId="47"/>
        <pc:sldMkLst>
          <pc:docMk/>
          <pc:sldMk cId="2029145069" sldId="294"/>
        </pc:sldMkLst>
      </pc:sldChg>
      <pc:sldChg chg="add del">
        <pc:chgData name="Chikorde, Rohan" userId="0f819e29-1ea9-493e-8ea8-f1d743089217" providerId="ADAL" clId="{7D627F6E-600A-4C8B-A802-4A7C15DC468C}" dt="2022-03-12T06:37:22.247" v="3382" actId="47"/>
        <pc:sldMkLst>
          <pc:docMk/>
          <pc:sldMk cId="2034791160" sldId="295"/>
        </pc:sldMkLst>
      </pc:sldChg>
      <pc:sldChg chg="addSp delSp modSp new mod setBg addAnim modAnim setClrOvrMap">
        <pc:chgData name="Chikorde, Rohan" userId="0f819e29-1ea9-493e-8ea8-f1d743089217" providerId="ADAL" clId="{7D627F6E-600A-4C8B-A802-4A7C15DC468C}" dt="2022-03-13T09:48:55.361" v="4538"/>
        <pc:sldMkLst>
          <pc:docMk/>
          <pc:sldMk cId="1225431907" sldId="296"/>
        </pc:sldMkLst>
        <pc:spChg chg="mod">
          <ac:chgData name="Chikorde, Rohan" userId="0f819e29-1ea9-493e-8ea8-f1d743089217" providerId="ADAL" clId="{7D627F6E-600A-4C8B-A802-4A7C15DC468C}" dt="2022-03-11T09:15:32.582" v="90" actId="26606"/>
          <ac:spMkLst>
            <pc:docMk/>
            <pc:sldMk cId="1225431907" sldId="296"/>
            <ac:spMk id="2" creationId="{D1BD3CD7-BB2A-47B5-ACB3-EE231961AEF4}"/>
          </ac:spMkLst>
        </pc:spChg>
        <pc:spChg chg="mod">
          <ac:chgData name="Chikorde, Rohan" userId="0f819e29-1ea9-493e-8ea8-f1d743089217" providerId="ADAL" clId="{7D627F6E-600A-4C8B-A802-4A7C15DC468C}" dt="2022-03-11T09:21:22.800" v="102" actId="1035"/>
          <ac:spMkLst>
            <pc:docMk/>
            <pc:sldMk cId="1225431907" sldId="296"/>
            <ac:spMk id="3" creationId="{0AECFC8E-E62C-4ADE-8185-5BEAEC4CDB9D}"/>
          </ac:spMkLst>
        </pc:spChg>
        <pc:spChg chg="add del">
          <ac:chgData name="Chikorde, Rohan" userId="0f819e29-1ea9-493e-8ea8-f1d743089217" providerId="ADAL" clId="{7D627F6E-600A-4C8B-A802-4A7C15DC468C}" dt="2022-03-11T09:14:43.899" v="27" actId="26606"/>
          <ac:spMkLst>
            <pc:docMk/>
            <pc:sldMk cId="1225431907" sldId="296"/>
            <ac:spMk id="10" creationId="{E49CC64F-7275-4E33-961B-0C5CDC439875}"/>
          </ac:spMkLst>
        </pc:spChg>
        <pc:spChg chg="add del">
          <ac:chgData name="Chikorde, Rohan" userId="0f819e29-1ea9-493e-8ea8-f1d743089217" providerId="ADAL" clId="{7D627F6E-600A-4C8B-A802-4A7C15DC468C}" dt="2022-03-11T09:14:51.042" v="29" actId="26606"/>
          <ac:spMkLst>
            <pc:docMk/>
            <pc:sldMk cId="1225431907" sldId="296"/>
            <ac:spMk id="12" creationId="{240E5BD2-4019-4012-A1AA-628900E659E9}"/>
          </ac:spMkLst>
        </pc:spChg>
        <pc:spChg chg="add del">
          <ac:chgData name="Chikorde, Rohan" userId="0f819e29-1ea9-493e-8ea8-f1d743089217" providerId="ADAL" clId="{7D627F6E-600A-4C8B-A802-4A7C15DC468C}" dt="2022-03-11T09:14:51.042" v="29" actId="26606"/>
          <ac:spMkLst>
            <pc:docMk/>
            <pc:sldMk cId="1225431907" sldId="296"/>
            <ac:spMk id="13" creationId="{D928DD85-BB99-450D-A702-2683E0296282}"/>
          </ac:spMkLst>
        </pc:spChg>
        <pc:spChg chg="add del">
          <ac:chgData name="Chikorde, Rohan" userId="0f819e29-1ea9-493e-8ea8-f1d743089217" providerId="ADAL" clId="{7D627F6E-600A-4C8B-A802-4A7C15DC468C}" dt="2022-03-11T09:15:32.582" v="90" actId="26606"/>
          <ac:spMkLst>
            <pc:docMk/>
            <pc:sldMk cId="1225431907" sldId="296"/>
            <ac:spMk id="14" creationId="{AF2F604E-43BE-4DC3-B983-E071523364F8}"/>
          </ac:spMkLst>
        </pc:spChg>
        <pc:spChg chg="add del">
          <ac:chgData name="Chikorde, Rohan" userId="0f819e29-1ea9-493e-8ea8-f1d743089217" providerId="ADAL" clId="{7D627F6E-600A-4C8B-A802-4A7C15DC468C}" dt="2022-03-11T09:14:52.625" v="31" actId="26606"/>
          <ac:spMkLst>
            <pc:docMk/>
            <pc:sldMk cId="1225431907" sldId="296"/>
            <ac:spMk id="15" creationId="{87CC2527-562A-4F69-B487-4371E5B243E7}"/>
          </ac:spMkLst>
        </pc:spChg>
        <pc:spChg chg="add del">
          <ac:chgData name="Chikorde, Rohan" userId="0f819e29-1ea9-493e-8ea8-f1d743089217" providerId="ADAL" clId="{7D627F6E-600A-4C8B-A802-4A7C15DC468C}" dt="2022-03-11T09:15:32.582" v="90" actId="26606"/>
          <ac:spMkLst>
            <pc:docMk/>
            <pc:sldMk cId="1225431907" sldId="296"/>
            <ac:spMk id="18" creationId="{0671A8AE-40A1-4631-A6B8-581AFF065482}"/>
          </ac:spMkLst>
        </pc:spChg>
        <pc:spChg chg="add del">
          <ac:chgData name="Chikorde, Rohan" userId="0f819e29-1ea9-493e-8ea8-f1d743089217" providerId="ADAL" clId="{7D627F6E-600A-4C8B-A802-4A7C15DC468C}" dt="2022-03-11T09:15:32.582" v="90" actId="26606"/>
          <ac:spMkLst>
            <pc:docMk/>
            <pc:sldMk cId="1225431907" sldId="296"/>
            <ac:spMk id="19" creationId="{AB58EF07-17C2-48CF-ABB0-EEF1F17CB8F0}"/>
          </ac:spMkLst>
        </pc:spChg>
        <pc:spChg chg="add del">
          <ac:chgData name="Chikorde, Rohan" userId="0f819e29-1ea9-493e-8ea8-f1d743089217" providerId="ADAL" clId="{7D627F6E-600A-4C8B-A802-4A7C15DC468C}" dt="2022-03-11T09:15:32.582" v="90" actId="26606"/>
          <ac:spMkLst>
            <pc:docMk/>
            <pc:sldMk cId="1225431907" sldId="296"/>
            <ac:spMk id="20" creationId="{08C9B587-E65E-4B52-B37C-ABEBB6E87928}"/>
          </ac:spMkLst>
        </pc:spChg>
        <pc:picChg chg="add mod ord">
          <ac:chgData name="Chikorde, Rohan" userId="0f819e29-1ea9-493e-8ea8-f1d743089217" providerId="ADAL" clId="{7D627F6E-600A-4C8B-A802-4A7C15DC468C}" dt="2022-03-11T09:15:32.582" v="90" actId="26606"/>
          <ac:picMkLst>
            <pc:docMk/>
            <pc:sldMk cId="1225431907" sldId="296"/>
            <ac:picMk id="5" creationId="{31D2CDA4-0696-4731-8E3C-1836F2EC71B1}"/>
          </ac:picMkLst>
        </pc:picChg>
        <pc:picChg chg="add mod">
          <ac:chgData name="Chikorde, Rohan" userId="0f819e29-1ea9-493e-8ea8-f1d743089217" providerId="ADAL" clId="{7D627F6E-600A-4C8B-A802-4A7C15DC468C}" dt="2022-03-11T09:16:08.589" v="96" actId="1076"/>
          <ac:picMkLst>
            <pc:docMk/>
            <pc:sldMk cId="1225431907" sldId="296"/>
            <ac:picMk id="7" creationId="{994CA4A8-CA5C-4DA0-BBB2-094F6393E049}"/>
          </ac:picMkLst>
        </pc:picChg>
        <pc:cxnChg chg="add del">
          <ac:chgData name="Chikorde, Rohan" userId="0f819e29-1ea9-493e-8ea8-f1d743089217" providerId="ADAL" clId="{7D627F6E-600A-4C8B-A802-4A7C15DC468C}" dt="2022-03-11T09:14:52.625" v="31" actId="26606"/>
          <ac:cxnSpMkLst>
            <pc:docMk/>
            <pc:sldMk cId="1225431907" sldId="296"/>
            <ac:cxnSpMk id="16" creationId="{BCDAEC91-5BCE-4B55-9CC0-43EF94CB734B}"/>
          </ac:cxnSpMkLst>
        </pc:cxnChg>
      </pc:sldChg>
      <pc:sldChg chg="new del">
        <pc:chgData name="Chikorde, Rohan" userId="0f819e29-1ea9-493e-8ea8-f1d743089217" providerId="ADAL" clId="{7D627F6E-600A-4C8B-A802-4A7C15DC468C}" dt="2022-03-11T10:38:41.084" v="179" actId="680"/>
        <pc:sldMkLst>
          <pc:docMk/>
          <pc:sldMk cId="1237385291" sldId="297"/>
        </pc:sldMkLst>
      </pc:sldChg>
      <pc:sldChg chg="modSp add mod">
        <pc:chgData name="Chikorde, Rohan" userId="0f819e29-1ea9-493e-8ea8-f1d743089217" providerId="ADAL" clId="{7D627F6E-600A-4C8B-A802-4A7C15DC468C}" dt="2022-03-11T10:41:36.326" v="204" actId="1076"/>
        <pc:sldMkLst>
          <pc:docMk/>
          <pc:sldMk cId="3443449183" sldId="297"/>
        </pc:sldMkLst>
        <pc:spChg chg="mod">
          <ac:chgData name="Chikorde, Rohan" userId="0f819e29-1ea9-493e-8ea8-f1d743089217" providerId="ADAL" clId="{7D627F6E-600A-4C8B-A802-4A7C15DC468C}" dt="2022-03-11T10:41:36.326" v="204" actId="1076"/>
          <ac:spMkLst>
            <pc:docMk/>
            <pc:sldMk cId="3443449183" sldId="297"/>
            <ac:spMk id="7" creationId="{90458654-7562-42A3-8A4D-9934F320A8D6}"/>
          </ac:spMkLst>
        </pc:spChg>
      </pc:sldChg>
      <pc:sldChg chg="new del">
        <pc:chgData name="Chikorde, Rohan" userId="0f819e29-1ea9-493e-8ea8-f1d743089217" providerId="ADAL" clId="{7D627F6E-600A-4C8B-A802-4A7C15DC468C}" dt="2022-03-11T10:41:14.668" v="201" actId="680"/>
        <pc:sldMkLst>
          <pc:docMk/>
          <pc:sldMk cId="2415701433" sldId="298"/>
        </pc:sldMkLst>
      </pc:sldChg>
      <pc:sldChg chg="addSp delSp modSp add del mod ord">
        <pc:chgData name="Chikorde, Rohan" userId="0f819e29-1ea9-493e-8ea8-f1d743089217" providerId="ADAL" clId="{7D627F6E-600A-4C8B-A802-4A7C15DC468C}" dt="2022-03-13T09:46:46.258" v="4525" actId="47"/>
        <pc:sldMkLst>
          <pc:docMk/>
          <pc:sldMk cId="2613834674" sldId="298"/>
        </pc:sldMkLst>
        <pc:spChg chg="del mod">
          <ac:chgData name="Chikorde, Rohan" userId="0f819e29-1ea9-493e-8ea8-f1d743089217" providerId="ADAL" clId="{7D627F6E-600A-4C8B-A802-4A7C15DC468C}" dt="2022-03-11T10:46:25.852" v="279" actId="478"/>
          <ac:spMkLst>
            <pc:docMk/>
            <pc:sldMk cId="2613834674" sldId="298"/>
            <ac:spMk id="7" creationId="{90458654-7562-42A3-8A4D-9934F320A8D6}"/>
          </ac:spMkLst>
        </pc:spChg>
        <pc:spChg chg="mod">
          <ac:chgData name="Chikorde, Rohan" userId="0f819e29-1ea9-493e-8ea8-f1d743089217" providerId="ADAL" clId="{7D627F6E-600A-4C8B-A802-4A7C15DC468C}" dt="2022-03-11T10:46:56.814" v="287" actId="1076"/>
          <ac:spMkLst>
            <pc:docMk/>
            <pc:sldMk cId="2613834674" sldId="298"/>
            <ac:spMk id="291" creationId="{00000000-0000-0000-0000-000000000000}"/>
          </ac:spMkLst>
        </pc:spChg>
        <pc:picChg chg="add mod">
          <ac:chgData name="Chikorde, Rohan" userId="0f819e29-1ea9-493e-8ea8-f1d743089217" providerId="ADAL" clId="{7D627F6E-600A-4C8B-A802-4A7C15DC468C}" dt="2022-03-11T10:46:53.829" v="286" actId="1076"/>
          <ac:picMkLst>
            <pc:docMk/>
            <pc:sldMk cId="2613834674" sldId="298"/>
            <ac:picMk id="4" creationId="{8152ADAB-58E7-4D33-B30D-130F2D386B3D}"/>
          </ac:picMkLst>
        </pc:picChg>
        <pc:picChg chg="add del mod">
          <ac:chgData name="Chikorde, Rohan" userId="0f819e29-1ea9-493e-8ea8-f1d743089217" providerId="ADAL" clId="{7D627F6E-600A-4C8B-A802-4A7C15DC468C}" dt="2022-03-11T10:46:47.196" v="283" actId="478"/>
          <ac:picMkLst>
            <pc:docMk/>
            <pc:sldMk cId="2613834674" sldId="298"/>
            <ac:picMk id="2050" creationId="{40A49450-89C0-4A9E-8833-B58FA3C34462}"/>
          </ac:picMkLst>
        </pc:picChg>
      </pc:sldChg>
      <pc:sldChg chg="addSp modSp add mod ord modAnim">
        <pc:chgData name="Chikorde, Rohan" userId="0f819e29-1ea9-493e-8ea8-f1d743089217" providerId="ADAL" clId="{7D627F6E-600A-4C8B-A802-4A7C15DC468C}" dt="2022-03-13T09:51:01.078" v="4560"/>
        <pc:sldMkLst>
          <pc:docMk/>
          <pc:sldMk cId="346115017" sldId="299"/>
        </pc:sldMkLst>
        <pc:spChg chg="add mod">
          <ac:chgData name="Chikorde, Rohan" userId="0f819e29-1ea9-493e-8ea8-f1d743089217" providerId="ADAL" clId="{7D627F6E-600A-4C8B-A802-4A7C15DC468C}" dt="2022-03-13T09:37:27.584" v="4345" actId="12"/>
          <ac:spMkLst>
            <pc:docMk/>
            <pc:sldMk cId="346115017" sldId="299"/>
            <ac:spMk id="5" creationId="{96D41EEF-B427-4347-AEBD-B1C8D3573317}"/>
          </ac:spMkLst>
        </pc:spChg>
        <pc:spChg chg="mod">
          <ac:chgData name="Chikorde, Rohan" userId="0f819e29-1ea9-493e-8ea8-f1d743089217" providerId="ADAL" clId="{7D627F6E-600A-4C8B-A802-4A7C15DC468C}" dt="2022-03-11T11:58:09.634" v="1229" actId="20577"/>
          <ac:spMkLst>
            <pc:docMk/>
            <pc:sldMk cId="346115017" sldId="299"/>
            <ac:spMk id="7" creationId="{90458654-7562-42A3-8A4D-9934F320A8D6}"/>
          </ac:spMkLst>
        </pc:spChg>
        <pc:spChg chg="add mod">
          <ac:chgData name="Chikorde, Rohan" userId="0f819e29-1ea9-493e-8ea8-f1d743089217" providerId="ADAL" clId="{7D627F6E-600A-4C8B-A802-4A7C15DC468C}" dt="2022-03-13T09:29:41.601" v="3999" actId="1076"/>
          <ac:spMkLst>
            <pc:docMk/>
            <pc:sldMk cId="346115017" sldId="299"/>
            <ac:spMk id="9" creationId="{0A5E3CF9-3B44-4AD6-B929-81087628667E}"/>
          </ac:spMkLst>
        </pc:spChg>
        <pc:picChg chg="add mod">
          <ac:chgData name="Chikorde, Rohan" userId="0f819e29-1ea9-493e-8ea8-f1d743089217" providerId="ADAL" clId="{7D627F6E-600A-4C8B-A802-4A7C15DC468C}" dt="2022-03-13T09:28:21.167" v="3969" actId="1076"/>
          <ac:picMkLst>
            <pc:docMk/>
            <pc:sldMk cId="346115017" sldId="299"/>
            <ac:picMk id="4" creationId="{94BEB98D-46E4-4219-9409-EE2E9AA04DFF}"/>
          </ac:picMkLst>
        </pc:picChg>
        <pc:picChg chg="add mod">
          <ac:chgData name="Chikorde, Rohan" userId="0f819e29-1ea9-493e-8ea8-f1d743089217" providerId="ADAL" clId="{7D627F6E-600A-4C8B-A802-4A7C15DC468C}" dt="2022-03-13T09:35:17.432" v="4002" actId="1076"/>
          <ac:picMkLst>
            <pc:docMk/>
            <pc:sldMk cId="346115017" sldId="299"/>
            <ac:picMk id="8" creationId="{03974E31-A507-4663-BBCE-5692D34BF307}"/>
          </ac:picMkLst>
        </pc:picChg>
      </pc:sldChg>
      <pc:sldChg chg="addSp delSp modSp add mod ord modAnim">
        <pc:chgData name="Chikorde, Rohan" userId="0f819e29-1ea9-493e-8ea8-f1d743089217" providerId="ADAL" clId="{7D627F6E-600A-4C8B-A802-4A7C15DC468C}" dt="2022-03-13T09:53:27.762" v="4577"/>
        <pc:sldMkLst>
          <pc:docMk/>
          <pc:sldMk cId="3216201660" sldId="300"/>
        </pc:sldMkLst>
        <pc:spChg chg="add mod">
          <ac:chgData name="Chikorde, Rohan" userId="0f819e29-1ea9-493e-8ea8-f1d743089217" providerId="ADAL" clId="{7D627F6E-600A-4C8B-A802-4A7C15DC468C}" dt="2022-03-11T12:38:41.099" v="1508" actId="1076"/>
          <ac:spMkLst>
            <pc:docMk/>
            <pc:sldMk cId="3216201660" sldId="300"/>
            <ac:spMk id="5" creationId="{6391CEDF-5B5F-4C45-83B5-9F6EEBFDB148}"/>
          </ac:spMkLst>
        </pc:spChg>
        <pc:spChg chg="mod">
          <ac:chgData name="Chikorde, Rohan" userId="0f819e29-1ea9-493e-8ea8-f1d743089217" providerId="ADAL" clId="{7D627F6E-600A-4C8B-A802-4A7C15DC468C}" dt="2022-03-11T12:07:48.494" v="1343" actId="20577"/>
          <ac:spMkLst>
            <pc:docMk/>
            <pc:sldMk cId="3216201660" sldId="300"/>
            <ac:spMk id="7" creationId="{90458654-7562-42A3-8A4D-9934F320A8D6}"/>
          </ac:spMkLst>
        </pc:spChg>
        <pc:spChg chg="add mod">
          <ac:chgData name="Chikorde, Rohan" userId="0f819e29-1ea9-493e-8ea8-f1d743089217" providerId="ADAL" clId="{7D627F6E-600A-4C8B-A802-4A7C15DC468C}" dt="2022-03-11T12:38:46.485" v="1510" actId="1076"/>
          <ac:spMkLst>
            <pc:docMk/>
            <pc:sldMk cId="3216201660" sldId="300"/>
            <ac:spMk id="9" creationId="{5EDB0789-5078-46E1-B5B9-2860EB054D84}"/>
          </ac:spMkLst>
        </pc:spChg>
        <pc:spChg chg="add del">
          <ac:chgData name="Chikorde, Rohan" userId="0f819e29-1ea9-493e-8ea8-f1d743089217" providerId="ADAL" clId="{7D627F6E-600A-4C8B-A802-4A7C15DC468C}" dt="2022-03-11T12:13:46.727" v="1371" actId="478"/>
          <ac:spMkLst>
            <pc:docMk/>
            <pc:sldMk cId="3216201660" sldId="300"/>
            <ac:spMk id="10" creationId="{A219DC7E-9D8C-4D48-AE45-2B4DF097BB92}"/>
          </ac:spMkLst>
        </pc:spChg>
        <pc:spChg chg="add del">
          <ac:chgData name="Chikorde, Rohan" userId="0f819e29-1ea9-493e-8ea8-f1d743089217" providerId="ADAL" clId="{7D627F6E-600A-4C8B-A802-4A7C15DC468C}" dt="2022-03-11T12:13:44.855" v="1370" actId="478"/>
          <ac:spMkLst>
            <pc:docMk/>
            <pc:sldMk cId="3216201660" sldId="300"/>
            <ac:spMk id="11" creationId="{034E5E5E-ADD4-408A-BFCF-395F0F84E8B0}"/>
          </ac:spMkLst>
        </pc:spChg>
        <pc:spChg chg="add mod">
          <ac:chgData name="Chikorde, Rohan" userId="0f819e29-1ea9-493e-8ea8-f1d743089217" providerId="ADAL" clId="{7D627F6E-600A-4C8B-A802-4A7C15DC468C}" dt="2022-03-11T12:38:46.485" v="1510" actId="1076"/>
          <ac:spMkLst>
            <pc:docMk/>
            <pc:sldMk cId="3216201660" sldId="300"/>
            <ac:spMk id="12" creationId="{00315AD3-0355-47F4-9B0F-999737630905}"/>
          </ac:spMkLst>
        </pc:spChg>
        <pc:spChg chg="add del mod">
          <ac:chgData name="Chikorde, Rohan" userId="0f819e29-1ea9-493e-8ea8-f1d743089217" providerId="ADAL" clId="{7D627F6E-600A-4C8B-A802-4A7C15DC468C}" dt="2022-03-11T12:31:07.549" v="1432" actId="478"/>
          <ac:spMkLst>
            <pc:docMk/>
            <pc:sldMk cId="3216201660" sldId="300"/>
            <ac:spMk id="13" creationId="{902D9AEA-710C-4E9A-B591-15E8489BCAD2}"/>
          </ac:spMkLst>
        </pc:spChg>
        <pc:spChg chg="add mod">
          <ac:chgData name="Chikorde, Rohan" userId="0f819e29-1ea9-493e-8ea8-f1d743089217" providerId="ADAL" clId="{7D627F6E-600A-4C8B-A802-4A7C15DC468C}" dt="2022-03-13T09:51:54.150" v="4564" actId="1076"/>
          <ac:spMkLst>
            <pc:docMk/>
            <pc:sldMk cId="3216201660" sldId="300"/>
            <ac:spMk id="16" creationId="{5AC08363-E1E7-4E0F-BD53-5F24CB451F1C}"/>
          </ac:spMkLst>
        </pc:spChg>
        <pc:spChg chg="add mod">
          <ac:chgData name="Chikorde, Rohan" userId="0f819e29-1ea9-493e-8ea8-f1d743089217" providerId="ADAL" clId="{7D627F6E-600A-4C8B-A802-4A7C15DC468C}" dt="2022-03-11T13:04:21.292" v="1657" actId="1076"/>
          <ac:spMkLst>
            <pc:docMk/>
            <pc:sldMk cId="3216201660" sldId="300"/>
            <ac:spMk id="19" creationId="{7FFD0AF7-E909-4AB2-82DD-FD0592DB158D}"/>
          </ac:spMkLst>
        </pc:spChg>
        <pc:spChg chg="add mod">
          <ac:chgData name="Chikorde, Rohan" userId="0f819e29-1ea9-493e-8ea8-f1d743089217" providerId="ADAL" clId="{7D627F6E-600A-4C8B-A802-4A7C15DC468C}" dt="2022-03-11T12:38:37.977" v="1507" actId="1076"/>
          <ac:spMkLst>
            <pc:docMk/>
            <pc:sldMk cId="3216201660" sldId="300"/>
            <ac:spMk id="20" creationId="{C155A58F-8B19-430C-AA83-69AF9C30000F}"/>
          </ac:spMkLst>
        </pc:spChg>
        <pc:spChg chg="add mod">
          <ac:chgData name="Chikorde, Rohan" userId="0f819e29-1ea9-493e-8ea8-f1d743089217" providerId="ADAL" clId="{7D627F6E-600A-4C8B-A802-4A7C15DC468C}" dt="2022-03-11T13:01:25.395" v="1624" actId="1076"/>
          <ac:spMkLst>
            <pc:docMk/>
            <pc:sldMk cId="3216201660" sldId="300"/>
            <ac:spMk id="22" creationId="{2972ADBE-1379-4C14-A9AE-1605DAFCBB45}"/>
          </ac:spMkLst>
        </pc:spChg>
        <pc:spChg chg="add mod">
          <ac:chgData name="Chikorde, Rohan" userId="0f819e29-1ea9-493e-8ea8-f1d743089217" providerId="ADAL" clId="{7D627F6E-600A-4C8B-A802-4A7C15DC468C}" dt="2022-03-11T14:47:16.850" v="3365" actId="14100"/>
          <ac:spMkLst>
            <pc:docMk/>
            <pc:sldMk cId="3216201660" sldId="300"/>
            <ac:spMk id="24" creationId="{F9A34B10-1ED0-4CFC-B61A-7C039F184A1C}"/>
          </ac:spMkLst>
        </pc:spChg>
        <pc:spChg chg="add del mod">
          <ac:chgData name="Chikorde, Rohan" userId="0f819e29-1ea9-493e-8ea8-f1d743089217" providerId="ADAL" clId="{7D627F6E-600A-4C8B-A802-4A7C15DC468C}" dt="2022-03-11T13:03:50.342" v="1653" actId="478"/>
          <ac:spMkLst>
            <pc:docMk/>
            <pc:sldMk cId="3216201660" sldId="300"/>
            <ac:spMk id="25" creationId="{BCA6DD43-78DE-4CFF-B308-9688363D3982}"/>
          </ac:spMkLst>
        </pc:spChg>
        <pc:spChg chg="add">
          <ac:chgData name="Chikorde, Rohan" userId="0f819e29-1ea9-493e-8ea8-f1d743089217" providerId="ADAL" clId="{7D627F6E-600A-4C8B-A802-4A7C15DC468C}" dt="2022-03-11T13:02:08.574" v="1632" actId="11529"/>
          <ac:spMkLst>
            <pc:docMk/>
            <pc:sldMk cId="3216201660" sldId="300"/>
            <ac:spMk id="26" creationId="{B55EADB9-1081-4F42-9F79-0DE66AE081EE}"/>
          </ac:spMkLst>
        </pc:spChg>
        <pc:spChg chg="add mod">
          <ac:chgData name="Chikorde, Rohan" userId="0f819e29-1ea9-493e-8ea8-f1d743089217" providerId="ADAL" clId="{7D627F6E-600A-4C8B-A802-4A7C15DC468C}" dt="2022-03-11T13:04:07.596" v="1656" actId="1076"/>
          <ac:spMkLst>
            <pc:docMk/>
            <pc:sldMk cId="3216201660" sldId="300"/>
            <ac:spMk id="27" creationId="{6776286A-9E39-4B58-B347-EADD4A3AB59C}"/>
          </ac:spMkLst>
        </pc:spChg>
        <pc:spChg chg="add mod">
          <ac:chgData name="Chikorde, Rohan" userId="0f819e29-1ea9-493e-8ea8-f1d743089217" providerId="ADAL" clId="{7D627F6E-600A-4C8B-A802-4A7C15DC468C}" dt="2022-03-11T13:03:54.210" v="1654" actId="1076"/>
          <ac:spMkLst>
            <pc:docMk/>
            <pc:sldMk cId="3216201660" sldId="300"/>
            <ac:spMk id="31" creationId="{F4E77E60-D899-4267-93C6-5EB09C838646}"/>
          </ac:spMkLst>
        </pc:spChg>
        <pc:spChg chg="add mod">
          <ac:chgData name="Chikorde, Rohan" userId="0f819e29-1ea9-493e-8ea8-f1d743089217" providerId="ADAL" clId="{7D627F6E-600A-4C8B-A802-4A7C15DC468C}" dt="2022-03-11T13:03:58.422" v="1655" actId="1076"/>
          <ac:spMkLst>
            <pc:docMk/>
            <pc:sldMk cId="3216201660" sldId="300"/>
            <ac:spMk id="32" creationId="{4B8247B5-C403-4BFD-BC9D-92C2E9F523E3}"/>
          </ac:spMkLst>
        </pc:spChg>
        <pc:spChg chg="add mod">
          <ac:chgData name="Chikorde, Rohan" userId="0f819e29-1ea9-493e-8ea8-f1d743089217" providerId="ADAL" clId="{7D627F6E-600A-4C8B-A802-4A7C15DC468C}" dt="2022-03-11T13:02:43.826" v="1643" actId="1076"/>
          <ac:spMkLst>
            <pc:docMk/>
            <pc:sldMk cId="3216201660" sldId="300"/>
            <ac:spMk id="33" creationId="{9E7E23FD-B428-4A9E-8C38-7F17AC53740A}"/>
          </ac:spMkLst>
        </pc:spChg>
        <pc:spChg chg="mod">
          <ac:chgData name="Chikorde, Rohan" userId="0f819e29-1ea9-493e-8ea8-f1d743089217" providerId="ADAL" clId="{7D627F6E-600A-4C8B-A802-4A7C15DC468C}" dt="2022-03-11T12:32:53.584" v="1443" actId="1076"/>
          <ac:spMkLst>
            <pc:docMk/>
            <pc:sldMk cId="3216201660" sldId="300"/>
            <ac:spMk id="291" creationId="{00000000-0000-0000-0000-000000000000}"/>
          </ac:spMkLst>
        </pc:spChg>
        <pc:picChg chg="add del mod">
          <ac:chgData name="Chikorde, Rohan" userId="0f819e29-1ea9-493e-8ea8-f1d743089217" providerId="ADAL" clId="{7D627F6E-600A-4C8B-A802-4A7C15DC468C}" dt="2022-03-11T12:09:53.161" v="1352" actId="478"/>
          <ac:picMkLst>
            <pc:docMk/>
            <pc:sldMk cId="3216201660" sldId="300"/>
            <ac:picMk id="4" creationId="{3C7E03F7-CC3C-4547-8DE7-4BA4DFCA7383}"/>
          </ac:picMkLst>
        </pc:picChg>
        <pc:picChg chg="add del mod">
          <ac:chgData name="Chikorde, Rohan" userId="0f819e29-1ea9-493e-8ea8-f1d743089217" providerId="ADAL" clId="{7D627F6E-600A-4C8B-A802-4A7C15DC468C}" dt="2022-03-11T12:09:55.459" v="1353" actId="478"/>
          <ac:picMkLst>
            <pc:docMk/>
            <pc:sldMk cId="3216201660" sldId="300"/>
            <ac:picMk id="8" creationId="{7E368B33-A7AC-468B-848D-3A0D6938E4C9}"/>
          </ac:picMkLst>
        </pc:picChg>
        <pc:picChg chg="add mod">
          <ac:chgData name="Chikorde, Rohan" userId="0f819e29-1ea9-493e-8ea8-f1d743089217" providerId="ADAL" clId="{7D627F6E-600A-4C8B-A802-4A7C15DC468C}" dt="2022-03-11T13:07:38.914" v="1691" actId="1076"/>
          <ac:picMkLst>
            <pc:docMk/>
            <pc:sldMk cId="3216201660" sldId="300"/>
            <ac:picMk id="15" creationId="{0A44DA69-140F-4220-B58D-9A47B211DFEF}"/>
          </ac:picMkLst>
        </pc:picChg>
        <pc:picChg chg="add mod">
          <ac:chgData name="Chikorde, Rohan" userId="0f819e29-1ea9-493e-8ea8-f1d743089217" providerId="ADAL" clId="{7D627F6E-600A-4C8B-A802-4A7C15DC468C}" dt="2022-03-11T13:04:07.596" v="1656" actId="1076"/>
          <ac:picMkLst>
            <pc:docMk/>
            <pc:sldMk cId="3216201660" sldId="300"/>
            <ac:picMk id="18" creationId="{96A24FAB-BE0C-414C-8A02-D03639A49CD9}"/>
          </ac:picMkLst>
        </pc:picChg>
        <pc:picChg chg="add mod">
          <ac:chgData name="Chikorde, Rohan" userId="0f819e29-1ea9-493e-8ea8-f1d743089217" providerId="ADAL" clId="{7D627F6E-600A-4C8B-A802-4A7C15DC468C}" dt="2022-03-11T13:02:57.331" v="1646" actId="1076"/>
          <ac:picMkLst>
            <pc:docMk/>
            <pc:sldMk cId="3216201660" sldId="300"/>
            <ac:picMk id="23" creationId="{5285691A-FF51-4188-8E16-3262D0031C89}"/>
          </ac:picMkLst>
        </pc:picChg>
        <pc:picChg chg="add del mod">
          <ac:chgData name="Chikorde, Rohan" userId="0f819e29-1ea9-493e-8ea8-f1d743089217" providerId="ADAL" clId="{7D627F6E-600A-4C8B-A802-4A7C15DC468C}" dt="2022-03-11T12:38:16.499" v="1500" actId="478"/>
          <ac:picMkLst>
            <pc:docMk/>
            <pc:sldMk cId="3216201660" sldId="300"/>
            <ac:picMk id="1026" creationId="{D6099A0B-EFB4-4DE0-B615-3A5CB1D043B0}"/>
          </ac:picMkLst>
        </pc:picChg>
        <pc:picChg chg="add del mod">
          <ac:chgData name="Chikorde, Rohan" userId="0f819e29-1ea9-493e-8ea8-f1d743089217" providerId="ADAL" clId="{7D627F6E-600A-4C8B-A802-4A7C15DC468C}" dt="2022-03-11T12:37:04.032" v="1472" actId="478"/>
          <ac:picMkLst>
            <pc:docMk/>
            <pc:sldMk cId="3216201660" sldId="300"/>
            <ac:picMk id="1028" creationId="{D3B740CF-B439-4D94-BE6F-D6B500801548}"/>
          </ac:picMkLst>
        </pc:picChg>
      </pc:sldChg>
      <pc:sldChg chg="addSp modSp add mod ord modAnim">
        <pc:chgData name="Chikorde, Rohan" userId="0f819e29-1ea9-493e-8ea8-f1d743089217" providerId="ADAL" clId="{7D627F6E-600A-4C8B-A802-4A7C15DC468C}" dt="2022-03-13T09:54:21.906" v="4590"/>
        <pc:sldMkLst>
          <pc:docMk/>
          <pc:sldMk cId="665269345" sldId="301"/>
        </pc:sldMkLst>
        <pc:spChg chg="mod">
          <ac:chgData name="Chikorde, Rohan" userId="0f819e29-1ea9-493e-8ea8-f1d743089217" providerId="ADAL" clId="{7D627F6E-600A-4C8B-A802-4A7C15DC468C}" dt="2022-03-11T13:09:48.675" v="1767" actId="20577"/>
          <ac:spMkLst>
            <pc:docMk/>
            <pc:sldMk cId="665269345" sldId="301"/>
            <ac:spMk id="7" creationId="{90458654-7562-42A3-8A4D-9934F320A8D6}"/>
          </ac:spMkLst>
        </pc:spChg>
        <pc:spChg chg="add mod">
          <ac:chgData name="Chikorde, Rohan" userId="0f819e29-1ea9-493e-8ea8-f1d743089217" providerId="ADAL" clId="{7D627F6E-600A-4C8B-A802-4A7C15DC468C}" dt="2022-03-13T09:54:01.558" v="4582" actId="1076"/>
          <ac:spMkLst>
            <pc:docMk/>
            <pc:sldMk cId="665269345" sldId="301"/>
            <ac:spMk id="12" creationId="{5FB87EEC-67BA-4EB2-9BBA-9E1A471CE9C1}"/>
          </ac:spMkLst>
        </pc:spChg>
        <pc:spChg chg="add mod">
          <ac:chgData name="Chikorde, Rohan" userId="0f819e29-1ea9-493e-8ea8-f1d743089217" providerId="ADAL" clId="{7D627F6E-600A-4C8B-A802-4A7C15DC468C}" dt="2022-03-11T14:12:00.633" v="2282" actId="1076"/>
          <ac:spMkLst>
            <pc:docMk/>
            <pc:sldMk cId="665269345" sldId="301"/>
            <ac:spMk id="15" creationId="{C19A4EEC-7840-4708-8B57-4CF33FA39F8B}"/>
          </ac:spMkLst>
        </pc:spChg>
        <pc:spChg chg="add mod">
          <ac:chgData name="Chikorde, Rohan" userId="0f819e29-1ea9-493e-8ea8-f1d743089217" providerId="ADAL" clId="{7D627F6E-600A-4C8B-A802-4A7C15DC468C}" dt="2022-03-13T09:54:07.471" v="4585" actId="1076"/>
          <ac:spMkLst>
            <pc:docMk/>
            <pc:sldMk cId="665269345" sldId="301"/>
            <ac:spMk id="16" creationId="{22505485-76F7-4E4D-8282-87E75742236A}"/>
          </ac:spMkLst>
        </pc:spChg>
        <pc:spChg chg="add mod">
          <ac:chgData name="Chikorde, Rohan" userId="0f819e29-1ea9-493e-8ea8-f1d743089217" providerId="ADAL" clId="{7D627F6E-600A-4C8B-A802-4A7C15DC468C}" dt="2022-03-11T14:13:08.072" v="2290" actId="14100"/>
          <ac:spMkLst>
            <pc:docMk/>
            <pc:sldMk cId="665269345" sldId="301"/>
            <ac:spMk id="17" creationId="{024C4E5C-A799-461C-87E6-823AA7A3E321}"/>
          </ac:spMkLst>
        </pc:spChg>
        <pc:picChg chg="mod">
          <ac:chgData name="Chikorde, Rohan" userId="0f819e29-1ea9-493e-8ea8-f1d743089217" providerId="ADAL" clId="{7D627F6E-600A-4C8B-A802-4A7C15DC468C}" dt="2022-03-13T09:53:56.617" v="4581" actId="1076"/>
          <ac:picMkLst>
            <pc:docMk/>
            <pc:sldMk cId="665269345" sldId="301"/>
            <ac:picMk id="2" creationId="{00000000-0000-0000-0000-000000000000}"/>
          </ac:picMkLst>
        </pc:picChg>
        <pc:picChg chg="add mod">
          <ac:chgData name="Chikorde, Rohan" userId="0f819e29-1ea9-493e-8ea8-f1d743089217" providerId="ADAL" clId="{7D627F6E-600A-4C8B-A802-4A7C15DC468C}" dt="2022-03-11T14:12:02.103" v="2283" actId="1076"/>
          <ac:picMkLst>
            <pc:docMk/>
            <pc:sldMk cId="665269345" sldId="301"/>
            <ac:picMk id="4" creationId="{1BDDDE96-2AA5-40B2-97D5-7FB977C2BF40}"/>
          </ac:picMkLst>
        </pc:picChg>
        <pc:picChg chg="add mod">
          <ac:chgData name="Chikorde, Rohan" userId="0f819e29-1ea9-493e-8ea8-f1d743089217" providerId="ADAL" clId="{7D627F6E-600A-4C8B-A802-4A7C15DC468C}" dt="2022-03-13T09:54:01.558" v="4582" actId="1076"/>
          <ac:picMkLst>
            <pc:docMk/>
            <pc:sldMk cId="665269345" sldId="301"/>
            <ac:picMk id="6" creationId="{3A088538-5730-436D-9C9F-083991B0B629}"/>
          </ac:picMkLst>
        </pc:picChg>
        <pc:picChg chg="add mod">
          <ac:chgData name="Chikorde, Rohan" userId="0f819e29-1ea9-493e-8ea8-f1d743089217" providerId="ADAL" clId="{7D627F6E-600A-4C8B-A802-4A7C15DC468C}" dt="2022-03-13T09:54:14.432" v="4587" actId="1076"/>
          <ac:picMkLst>
            <pc:docMk/>
            <pc:sldMk cId="665269345" sldId="301"/>
            <ac:picMk id="9" creationId="{4BA0BC36-DCA9-4093-B6DD-31DA59726813}"/>
          </ac:picMkLst>
        </pc:picChg>
        <pc:picChg chg="add mod">
          <ac:chgData name="Chikorde, Rohan" userId="0f819e29-1ea9-493e-8ea8-f1d743089217" providerId="ADAL" clId="{7D627F6E-600A-4C8B-A802-4A7C15DC468C}" dt="2022-03-13T09:54:19.293" v="4589" actId="1076"/>
          <ac:picMkLst>
            <pc:docMk/>
            <pc:sldMk cId="665269345" sldId="301"/>
            <ac:picMk id="11" creationId="{99F9D471-3187-48E6-A3C0-2F49469BB455}"/>
          </ac:picMkLst>
        </pc:picChg>
        <pc:cxnChg chg="add">
          <ac:chgData name="Chikorde, Rohan" userId="0f819e29-1ea9-493e-8ea8-f1d743089217" providerId="ADAL" clId="{7D627F6E-600A-4C8B-A802-4A7C15DC468C}" dt="2022-03-11T14:13:35.288" v="2292" actId="11529"/>
          <ac:cxnSpMkLst>
            <pc:docMk/>
            <pc:sldMk cId="665269345" sldId="301"/>
            <ac:cxnSpMk id="14" creationId="{32C31779-46BC-4D5B-98E6-E767ABCC0FAA}"/>
          </ac:cxnSpMkLst>
        </pc:cxnChg>
        <pc:cxnChg chg="add">
          <ac:chgData name="Chikorde, Rohan" userId="0f819e29-1ea9-493e-8ea8-f1d743089217" providerId="ADAL" clId="{7D627F6E-600A-4C8B-A802-4A7C15DC468C}" dt="2022-03-11T14:13:54.943" v="2293" actId="11529"/>
          <ac:cxnSpMkLst>
            <pc:docMk/>
            <pc:sldMk cId="665269345" sldId="301"/>
            <ac:cxnSpMk id="19" creationId="{0D339831-20CA-4DE1-A7E0-6DD92F400973}"/>
          </ac:cxnSpMkLst>
        </pc:cxnChg>
      </pc:sldChg>
      <pc:sldChg chg="addSp delSp modSp add mod modAnim">
        <pc:chgData name="Chikorde, Rohan" userId="0f819e29-1ea9-493e-8ea8-f1d743089217" providerId="ADAL" clId="{7D627F6E-600A-4C8B-A802-4A7C15DC468C}" dt="2022-03-13T10:14:41.812" v="4633"/>
        <pc:sldMkLst>
          <pc:docMk/>
          <pc:sldMk cId="325467420" sldId="302"/>
        </pc:sldMkLst>
        <pc:spChg chg="add mod">
          <ac:chgData name="Chikorde, Rohan" userId="0f819e29-1ea9-493e-8ea8-f1d743089217" providerId="ADAL" clId="{7D627F6E-600A-4C8B-A802-4A7C15DC468C}" dt="2022-03-11T14:37:10.506" v="2902" actId="1076"/>
          <ac:spMkLst>
            <pc:docMk/>
            <pc:sldMk cId="325467420" sldId="302"/>
            <ac:spMk id="3" creationId="{0E54A09F-9EB8-486F-95FE-3DBADE42C584}"/>
          </ac:spMkLst>
        </pc:spChg>
        <pc:spChg chg="add mod">
          <ac:chgData name="Chikorde, Rohan" userId="0f819e29-1ea9-493e-8ea8-f1d743089217" providerId="ADAL" clId="{7D627F6E-600A-4C8B-A802-4A7C15DC468C}" dt="2022-03-11T14:37:10.506" v="2902" actId="1076"/>
          <ac:spMkLst>
            <pc:docMk/>
            <pc:sldMk cId="325467420" sldId="302"/>
            <ac:spMk id="4" creationId="{97C058FD-B906-4F8D-96C4-4A0B5C84A70E}"/>
          </ac:spMkLst>
        </pc:spChg>
        <pc:spChg chg="add mod">
          <ac:chgData name="Chikorde, Rohan" userId="0f819e29-1ea9-493e-8ea8-f1d743089217" providerId="ADAL" clId="{7D627F6E-600A-4C8B-A802-4A7C15DC468C}" dt="2022-03-11T14:37:10.506" v="2902" actId="1076"/>
          <ac:spMkLst>
            <pc:docMk/>
            <pc:sldMk cId="325467420" sldId="302"/>
            <ac:spMk id="5" creationId="{3423F149-FE9C-46CF-8662-197E67D34CB9}"/>
          </ac:spMkLst>
        </pc:spChg>
        <pc:spChg chg="add mod">
          <ac:chgData name="Chikorde, Rohan" userId="0f819e29-1ea9-493e-8ea8-f1d743089217" providerId="ADAL" clId="{7D627F6E-600A-4C8B-A802-4A7C15DC468C}" dt="2022-03-11T14:37:10.506" v="2902" actId="1076"/>
          <ac:spMkLst>
            <pc:docMk/>
            <pc:sldMk cId="325467420" sldId="302"/>
            <ac:spMk id="6" creationId="{0018110F-00AC-4054-B407-EE7CD2A42E3E}"/>
          </ac:spMkLst>
        </pc:spChg>
        <pc:spChg chg="mod">
          <ac:chgData name="Chikorde, Rohan" userId="0f819e29-1ea9-493e-8ea8-f1d743089217" providerId="ADAL" clId="{7D627F6E-600A-4C8B-A802-4A7C15DC468C}" dt="2022-03-11T14:37:40.791" v="2905" actId="20577"/>
          <ac:spMkLst>
            <pc:docMk/>
            <pc:sldMk cId="325467420" sldId="302"/>
            <ac:spMk id="7" creationId="{90458654-7562-42A3-8A4D-9934F320A8D6}"/>
          </ac:spMkLst>
        </pc:spChg>
        <pc:spChg chg="add mod">
          <ac:chgData name="Chikorde, Rohan" userId="0f819e29-1ea9-493e-8ea8-f1d743089217" providerId="ADAL" clId="{7D627F6E-600A-4C8B-A802-4A7C15DC468C}" dt="2022-03-11T14:37:10.506" v="2902" actId="1076"/>
          <ac:spMkLst>
            <pc:docMk/>
            <pc:sldMk cId="325467420" sldId="302"/>
            <ac:spMk id="8" creationId="{6493B3D8-8669-4D9C-90E4-0D1E6671C661}"/>
          </ac:spMkLst>
        </pc:spChg>
        <pc:spChg chg="add mod">
          <ac:chgData name="Chikorde, Rohan" userId="0f819e29-1ea9-493e-8ea8-f1d743089217" providerId="ADAL" clId="{7D627F6E-600A-4C8B-A802-4A7C15DC468C}" dt="2022-03-11T14:37:10.506" v="2902" actId="1076"/>
          <ac:spMkLst>
            <pc:docMk/>
            <pc:sldMk cId="325467420" sldId="302"/>
            <ac:spMk id="9" creationId="{09F711E6-7D42-463E-B374-4D0EED7EA4AE}"/>
          </ac:spMkLst>
        </pc:spChg>
        <pc:spChg chg="add mod">
          <ac:chgData name="Chikorde, Rohan" userId="0f819e29-1ea9-493e-8ea8-f1d743089217" providerId="ADAL" clId="{7D627F6E-600A-4C8B-A802-4A7C15DC468C}" dt="2022-03-11T14:37:10.506" v="2902" actId="1076"/>
          <ac:spMkLst>
            <pc:docMk/>
            <pc:sldMk cId="325467420" sldId="302"/>
            <ac:spMk id="10" creationId="{5D5186E6-1130-48E3-8F71-D144368975B1}"/>
          </ac:spMkLst>
        </pc:spChg>
        <pc:spChg chg="add mod">
          <ac:chgData name="Chikorde, Rohan" userId="0f819e29-1ea9-493e-8ea8-f1d743089217" providerId="ADAL" clId="{7D627F6E-600A-4C8B-A802-4A7C15DC468C}" dt="2022-03-13T10:08:43.235" v="4621" actId="1076"/>
          <ac:spMkLst>
            <pc:docMk/>
            <pc:sldMk cId="325467420" sldId="302"/>
            <ac:spMk id="11" creationId="{A2808957-0F53-4DFE-A8F1-234872B5CD70}"/>
          </ac:spMkLst>
        </pc:spChg>
        <pc:spChg chg="add del mod">
          <ac:chgData name="Chikorde, Rohan" userId="0f819e29-1ea9-493e-8ea8-f1d743089217" providerId="ADAL" clId="{7D627F6E-600A-4C8B-A802-4A7C15DC468C}" dt="2022-03-11T14:26:41.377" v="2639" actId="478"/>
          <ac:spMkLst>
            <pc:docMk/>
            <pc:sldMk cId="325467420" sldId="302"/>
            <ac:spMk id="12" creationId="{C2CA0D83-1FC3-4B47-8156-38309D9C1F6B}"/>
          </ac:spMkLst>
        </pc:spChg>
        <pc:spChg chg="add mod">
          <ac:chgData name="Chikorde, Rohan" userId="0f819e29-1ea9-493e-8ea8-f1d743089217" providerId="ADAL" clId="{7D627F6E-600A-4C8B-A802-4A7C15DC468C}" dt="2022-03-11T14:37:10.506" v="2902" actId="1076"/>
          <ac:spMkLst>
            <pc:docMk/>
            <pc:sldMk cId="325467420" sldId="302"/>
            <ac:spMk id="13" creationId="{9A523B51-CB23-43BB-9F73-ED382C6AA076}"/>
          </ac:spMkLst>
        </pc:spChg>
        <pc:spChg chg="add mod">
          <ac:chgData name="Chikorde, Rohan" userId="0f819e29-1ea9-493e-8ea8-f1d743089217" providerId="ADAL" clId="{7D627F6E-600A-4C8B-A802-4A7C15DC468C}" dt="2022-03-13T10:09:57.899" v="4624" actId="1076"/>
          <ac:spMkLst>
            <pc:docMk/>
            <pc:sldMk cId="325467420" sldId="302"/>
            <ac:spMk id="14" creationId="{BBB3FEE4-16AE-4B57-947B-147AA8B08D24}"/>
          </ac:spMkLst>
        </pc:spChg>
        <pc:spChg chg="add del mod">
          <ac:chgData name="Chikorde, Rohan" userId="0f819e29-1ea9-493e-8ea8-f1d743089217" providerId="ADAL" clId="{7D627F6E-600A-4C8B-A802-4A7C15DC468C}" dt="2022-03-11T14:30:34.670" v="2707" actId="478"/>
          <ac:spMkLst>
            <pc:docMk/>
            <pc:sldMk cId="325467420" sldId="302"/>
            <ac:spMk id="15" creationId="{A0CB7443-E7A5-4BB0-A11A-9F63CA94CF15}"/>
          </ac:spMkLst>
        </pc:spChg>
        <pc:spChg chg="add del mod">
          <ac:chgData name="Chikorde, Rohan" userId="0f819e29-1ea9-493e-8ea8-f1d743089217" providerId="ADAL" clId="{7D627F6E-600A-4C8B-A802-4A7C15DC468C}" dt="2022-03-11T14:32:10.630" v="2749" actId="478"/>
          <ac:spMkLst>
            <pc:docMk/>
            <pc:sldMk cId="325467420" sldId="302"/>
            <ac:spMk id="16" creationId="{ACB49C2B-8550-4878-A351-BD481381A2CF}"/>
          </ac:spMkLst>
        </pc:spChg>
        <pc:spChg chg="add mod">
          <ac:chgData name="Chikorde, Rohan" userId="0f819e29-1ea9-493e-8ea8-f1d743089217" providerId="ADAL" clId="{7D627F6E-600A-4C8B-A802-4A7C15DC468C}" dt="2022-03-13T10:12:49.726" v="4627" actId="1076"/>
          <ac:spMkLst>
            <pc:docMk/>
            <pc:sldMk cId="325467420" sldId="302"/>
            <ac:spMk id="17" creationId="{658B4DF7-8BD5-424A-A5C4-41C892334888}"/>
          </ac:spMkLst>
        </pc:spChg>
        <pc:spChg chg="add mod">
          <ac:chgData name="Chikorde, Rohan" userId="0f819e29-1ea9-493e-8ea8-f1d743089217" providerId="ADAL" clId="{7D627F6E-600A-4C8B-A802-4A7C15DC468C}" dt="2022-03-13T10:09:57.899" v="4624" actId="1076"/>
          <ac:spMkLst>
            <pc:docMk/>
            <pc:sldMk cId="325467420" sldId="302"/>
            <ac:spMk id="18" creationId="{7E5698CE-D9DA-4D09-8196-A77EA6F50AF9}"/>
          </ac:spMkLst>
        </pc:spChg>
        <pc:spChg chg="add mod">
          <ac:chgData name="Chikorde, Rohan" userId="0f819e29-1ea9-493e-8ea8-f1d743089217" providerId="ADAL" clId="{7D627F6E-600A-4C8B-A802-4A7C15DC468C}" dt="2022-03-11T14:37:10.506" v="2902" actId="1076"/>
          <ac:spMkLst>
            <pc:docMk/>
            <pc:sldMk cId="325467420" sldId="302"/>
            <ac:spMk id="19" creationId="{DBF1B6D2-66EA-44E6-ABFF-142E319FE682}"/>
          </ac:spMkLst>
        </pc:spChg>
        <pc:spChg chg="add mod">
          <ac:chgData name="Chikorde, Rohan" userId="0f819e29-1ea9-493e-8ea8-f1d743089217" providerId="ADAL" clId="{7D627F6E-600A-4C8B-A802-4A7C15DC468C}" dt="2022-03-11T14:37:29.506" v="2904" actId="20577"/>
          <ac:spMkLst>
            <pc:docMk/>
            <pc:sldMk cId="325467420" sldId="302"/>
            <ac:spMk id="20" creationId="{B0034A15-2E84-43B6-99E5-F09CBEF966C5}"/>
          </ac:spMkLst>
        </pc:spChg>
        <pc:spChg chg="add mod">
          <ac:chgData name="Chikorde, Rohan" userId="0f819e29-1ea9-493e-8ea8-f1d743089217" providerId="ADAL" clId="{7D627F6E-600A-4C8B-A802-4A7C15DC468C}" dt="2022-03-13T10:08:43.235" v="4621" actId="1076"/>
          <ac:spMkLst>
            <pc:docMk/>
            <pc:sldMk cId="325467420" sldId="302"/>
            <ac:spMk id="21" creationId="{76CAE5CE-DEF1-4E05-96E3-9FFD0AB71361}"/>
          </ac:spMkLst>
        </pc:spChg>
        <pc:spChg chg="add mod">
          <ac:chgData name="Chikorde, Rohan" userId="0f819e29-1ea9-493e-8ea8-f1d743089217" providerId="ADAL" clId="{7D627F6E-600A-4C8B-A802-4A7C15DC468C}" dt="2022-03-13T10:12:42.153" v="4626" actId="1076"/>
          <ac:spMkLst>
            <pc:docMk/>
            <pc:sldMk cId="325467420" sldId="302"/>
            <ac:spMk id="22" creationId="{13052635-486C-48A1-B3DD-9D6CB809880C}"/>
          </ac:spMkLst>
        </pc:spChg>
        <pc:spChg chg="add mod">
          <ac:chgData name="Chikorde, Rohan" userId="0f819e29-1ea9-493e-8ea8-f1d743089217" providerId="ADAL" clId="{7D627F6E-600A-4C8B-A802-4A7C15DC468C}" dt="2022-03-11T14:37:10.506" v="2902" actId="1076"/>
          <ac:spMkLst>
            <pc:docMk/>
            <pc:sldMk cId="325467420" sldId="302"/>
            <ac:spMk id="23" creationId="{9E928CF1-C6C4-44C2-BF64-9F3551DAD15B}"/>
          </ac:spMkLst>
        </pc:spChg>
        <pc:spChg chg="add mod">
          <ac:chgData name="Chikorde, Rohan" userId="0f819e29-1ea9-493e-8ea8-f1d743089217" providerId="ADAL" clId="{7D627F6E-600A-4C8B-A802-4A7C15DC468C}" dt="2022-03-11T14:37:10.506" v="2902" actId="1076"/>
          <ac:spMkLst>
            <pc:docMk/>
            <pc:sldMk cId="325467420" sldId="302"/>
            <ac:spMk id="24" creationId="{CAE482BB-2670-4F29-8DE0-FD8457AB56E3}"/>
          </ac:spMkLst>
        </pc:spChg>
        <pc:spChg chg="add mod">
          <ac:chgData name="Chikorde, Rohan" userId="0f819e29-1ea9-493e-8ea8-f1d743089217" providerId="ADAL" clId="{7D627F6E-600A-4C8B-A802-4A7C15DC468C}" dt="2022-03-11T14:37:10.506" v="2902" actId="1076"/>
          <ac:spMkLst>
            <pc:docMk/>
            <pc:sldMk cId="325467420" sldId="302"/>
            <ac:spMk id="25" creationId="{D60049F7-F11D-429B-93B1-7159810E921A}"/>
          </ac:spMkLst>
        </pc:spChg>
        <pc:spChg chg="add mod">
          <ac:chgData name="Chikorde, Rohan" userId="0f819e29-1ea9-493e-8ea8-f1d743089217" providerId="ADAL" clId="{7D627F6E-600A-4C8B-A802-4A7C15DC468C}" dt="2022-03-11T14:37:10.506" v="2902" actId="1076"/>
          <ac:spMkLst>
            <pc:docMk/>
            <pc:sldMk cId="325467420" sldId="302"/>
            <ac:spMk id="26" creationId="{307D7B7E-8047-463D-8299-BB8390C01160}"/>
          </ac:spMkLst>
        </pc:spChg>
        <pc:spChg chg="add mod">
          <ac:chgData name="Chikorde, Rohan" userId="0f819e29-1ea9-493e-8ea8-f1d743089217" providerId="ADAL" clId="{7D627F6E-600A-4C8B-A802-4A7C15DC468C}" dt="2022-03-11T14:37:10.506" v="2902" actId="1076"/>
          <ac:spMkLst>
            <pc:docMk/>
            <pc:sldMk cId="325467420" sldId="302"/>
            <ac:spMk id="29" creationId="{207E3724-1865-4E1B-87D6-9C1925CBB4B8}"/>
          </ac:spMkLst>
        </pc:spChg>
      </pc:sldChg>
      <pc:sldChg chg="modSp add mod ord">
        <pc:chgData name="Chikorde, Rohan" userId="0f819e29-1ea9-493e-8ea8-f1d743089217" providerId="ADAL" clId="{7D627F6E-600A-4C8B-A802-4A7C15DC468C}" dt="2022-03-11T11:58:39.514" v="1260" actId="20577"/>
        <pc:sldMkLst>
          <pc:docMk/>
          <pc:sldMk cId="1012169219" sldId="303"/>
        </pc:sldMkLst>
        <pc:spChg chg="mod">
          <ac:chgData name="Chikorde, Rohan" userId="0f819e29-1ea9-493e-8ea8-f1d743089217" providerId="ADAL" clId="{7D627F6E-600A-4C8B-A802-4A7C15DC468C}" dt="2022-03-11T11:58:39.514" v="1260" actId="20577"/>
          <ac:spMkLst>
            <pc:docMk/>
            <pc:sldMk cId="1012169219" sldId="303"/>
            <ac:spMk id="7" creationId="{90458654-7562-42A3-8A4D-9934F320A8D6}"/>
          </ac:spMkLst>
        </pc:spChg>
      </pc:sldChg>
      <pc:sldChg chg="addSp delSp modSp add mod modAnim">
        <pc:chgData name="Chikorde, Rohan" userId="0f819e29-1ea9-493e-8ea8-f1d743089217" providerId="ADAL" clId="{7D627F6E-600A-4C8B-A802-4A7C15DC468C}" dt="2022-03-13T09:51:31.333" v="4562"/>
        <pc:sldMkLst>
          <pc:docMk/>
          <pc:sldMk cId="20279127" sldId="304"/>
        </pc:sldMkLst>
        <pc:spChg chg="add mod">
          <ac:chgData name="Chikorde, Rohan" userId="0f819e29-1ea9-493e-8ea8-f1d743089217" providerId="ADAL" clId="{7D627F6E-600A-4C8B-A802-4A7C15DC468C}" dt="2022-03-13T09:44:11.731" v="4493" actId="20577"/>
          <ac:spMkLst>
            <pc:docMk/>
            <pc:sldMk cId="20279127" sldId="304"/>
            <ac:spMk id="5" creationId="{853108BE-7836-4963-9EFE-B5ADDBF5A0C0}"/>
          </ac:spMkLst>
        </pc:spChg>
        <pc:spChg chg="mod">
          <ac:chgData name="Chikorde, Rohan" userId="0f819e29-1ea9-493e-8ea8-f1d743089217" providerId="ADAL" clId="{7D627F6E-600A-4C8B-A802-4A7C15DC468C}" dt="2022-03-11T12:06:37.343" v="1311" actId="20577"/>
          <ac:spMkLst>
            <pc:docMk/>
            <pc:sldMk cId="20279127" sldId="304"/>
            <ac:spMk id="7" creationId="{90458654-7562-42A3-8A4D-9934F320A8D6}"/>
          </ac:spMkLst>
        </pc:spChg>
        <pc:spChg chg="add mod">
          <ac:chgData name="Chikorde, Rohan" userId="0f819e29-1ea9-493e-8ea8-f1d743089217" providerId="ADAL" clId="{7D627F6E-600A-4C8B-A802-4A7C15DC468C}" dt="2022-03-13T09:45:42.938" v="4524" actId="20577"/>
          <ac:spMkLst>
            <pc:docMk/>
            <pc:sldMk cId="20279127" sldId="304"/>
            <ac:spMk id="12" creationId="{9C00A566-08EF-4E38-B2F4-3356D1B0E92B}"/>
          </ac:spMkLst>
        </pc:spChg>
        <pc:picChg chg="add del mod">
          <ac:chgData name="Chikorde, Rohan" userId="0f819e29-1ea9-493e-8ea8-f1d743089217" providerId="ADAL" clId="{7D627F6E-600A-4C8B-A802-4A7C15DC468C}" dt="2022-03-13T09:44:49.262" v="4494" actId="478"/>
          <ac:picMkLst>
            <pc:docMk/>
            <pc:sldMk cId="20279127" sldId="304"/>
            <ac:picMk id="4" creationId="{DD85E3CA-F508-447F-AA6D-9D7798F3B1E9}"/>
          </ac:picMkLst>
        </pc:picChg>
        <pc:picChg chg="add mod">
          <ac:chgData name="Chikorde, Rohan" userId="0f819e29-1ea9-493e-8ea8-f1d743089217" providerId="ADAL" clId="{7D627F6E-600A-4C8B-A802-4A7C15DC468C}" dt="2022-03-13T09:44:56.073" v="4497" actId="1076"/>
          <ac:picMkLst>
            <pc:docMk/>
            <pc:sldMk cId="20279127" sldId="304"/>
            <ac:picMk id="8" creationId="{9ECD0A0E-6397-4536-BBF2-39FA83598F35}"/>
          </ac:picMkLst>
        </pc:picChg>
      </pc:sldChg>
      <pc:sldChg chg="addSp delSp modSp add mod">
        <pc:chgData name="Chikorde, Rohan" userId="0f819e29-1ea9-493e-8ea8-f1d743089217" providerId="ADAL" clId="{7D627F6E-600A-4C8B-A802-4A7C15DC468C}" dt="2022-03-13T08:51:29.934" v="3719" actId="1076"/>
        <pc:sldMkLst>
          <pc:docMk/>
          <pc:sldMk cId="2518077195" sldId="305"/>
        </pc:sldMkLst>
        <pc:spChg chg="add mod">
          <ac:chgData name="Chikorde, Rohan" userId="0f819e29-1ea9-493e-8ea8-f1d743089217" providerId="ADAL" clId="{7D627F6E-600A-4C8B-A802-4A7C15DC468C}" dt="2022-03-13T08:51:29.934" v="3719" actId="1076"/>
          <ac:spMkLst>
            <pc:docMk/>
            <pc:sldMk cId="2518077195" sldId="305"/>
            <ac:spMk id="3" creationId="{96B9952F-6D3B-44A8-B58F-CD140DDFBA59}"/>
          </ac:spMkLst>
        </pc:spChg>
        <pc:picChg chg="del">
          <ac:chgData name="Chikorde, Rohan" userId="0f819e29-1ea9-493e-8ea8-f1d743089217" providerId="ADAL" clId="{7D627F6E-600A-4C8B-A802-4A7C15DC468C}" dt="2022-03-13T08:51:13.101" v="3703" actId="478"/>
          <ac:picMkLst>
            <pc:docMk/>
            <pc:sldMk cId="2518077195" sldId="305"/>
            <ac:picMk id="2050" creationId="{A3108C79-F30F-46EB-889A-FE0296B86E6E}"/>
          </ac:picMkLst>
        </pc:picChg>
      </pc:sldChg>
      <pc:sldChg chg="delSp add mod">
        <pc:chgData name="Chikorde, Rohan" userId="0f819e29-1ea9-493e-8ea8-f1d743089217" providerId="ADAL" clId="{7D627F6E-600A-4C8B-A802-4A7C15DC468C}" dt="2022-03-13T09:48:03.167" v="4532" actId="478"/>
        <pc:sldMkLst>
          <pc:docMk/>
          <pc:sldMk cId="1511388248" sldId="306"/>
        </pc:sldMkLst>
        <pc:picChg chg="del">
          <ac:chgData name="Chikorde, Rohan" userId="0f819e29-1ea9-493e-8ea8-f1d743089217" providerId="ADAL" clId="{7D627F6E-600A-4C8B-A802-4A7C15DC468C}" dt="2022-03-13T09:48:03.167" v="4532" actId="478"/>
          <ac:picMkLst>
            <pc:docMk/>
            <pc:sldMk cId="1511388248" sldId="306"/>
            <ac:picMk id="5" creationId="{19779614-6CE0-4F76-967F-BC7B4CBDCC5A}"/>
          </ac:picMkLst>
        </pc:picChg>
      </pc:sldChg>
    </pc:docChg>
  </pc:docChgLst>
  <pc:docChgLst>
    <pc:chgData name="Chikorde, Rohan" userId="0f819e29-1ea9-493e-8ea8-f1d743089217" providerId="ADAL" clId="{A05BEDFD-E884-42AF-A317-2D2E789F4DFD}"/>
    <pc:docChg chg="undo redo custSel addSld delSld modSld sldOrd modSection">
      <pc:chgData name="Chikorde, Rohan" userId="0f819e29-1ea9-493e-8ea8-f1d743089217" providerId="ADAL" clId="{A05BEDFD-E884-42AF-A317-2D2E789F4DFD}" dt="2022-06-13T10:12:05.086" v="1803" actId="20577"/>
      <pc:docMkLst>
        <pc:docMk/>
      </pc:docMkLst>
      <pc:sldChg chg="modSp mod modAnim">
        <pc:chgData name="Chikorde, Rohan" userId="0f819e29-1ea9-493e-8ea8-f1d743089217" providerId="ADAL" clId="{A05BEDFD-E884-42AF-A317-2D2E789F4DFD}" dt="2022-06-13T07:34:55.555" v="415" actId="20577"/>
        <pc:sldMkLst>
          <pc:docMk/>
          <pc:sldMk cId="3356084082" sldId="285"/>
        </pc:sldMkLst>
        <pc:spChg chg="mod">
          <ac:chgData name="Chikorde, Rohan" userId="0f819e29-1ea9-493e-8ea8-f1d743089217" providerId="ADAL" clId="{A05BEDFD-E884-42AF-A317-2D2E789F4DFD}" dt="2022-06-13T07:34:55.555" v="415" actId="20577"/>
          <ac:spMkLst>
            <pc:docMk/>
            <pc:sldMk cId="3356084082" sldId="285"/>
            <ac:spMk id="3" creationId="{5A3ED40C-E405-4F1B-8499-92CCA05D130C}"/>
          </ac:spMkLst>
        </pc:spChg>
      </pc:sldChg>
      <pc:sldChg chg="del">
        <pc:chgData name="Chikorde, Rohan" userId="0f819e29-1ea9-493e-8ea8-f1d743089217" providerId="ADAL" clId="{A05BEDFD-E884-42AF-A317-2D2E789F4DFD}" dt="2022-06-13T08:02:43.855" v="647" actId="47"/>
        <pc:sldMkLst>
          <pc:docMk/>
          <pc:sldMk cId="887348469" sldId="288"/>
        </pc:sldMkLst>
      </pc:sldChg>
      <pc:sldChg chg="del">
        <pc:chgData name="Chikorde, Rohan" userId="0f819e29-1ea9-493e-8ea8-f1d743089217" providerId="ADAL" clId="{A05BEDFD-E884-42AF-A317-2D2E789F4DFD}" dt="2022-06-13T08:02:43.855" v="647" actId="47"/>
        <pc:sldMkLst>
          <pc:docMk/>
          <pc:sldMk cId="3570950600" sldId="289"/>
        </pc:sldMkLst>
      </pc:sldChg>
      <pc:sldChg chg="modSp mod">
        <pc:chgData name="Chikorde, Rohan" userId="0f819e29-1ea9-493e-8ea8-f1d743089217" providerId="ADAL" clId="{A05BEDFD-E884-42AF-A317-2D2E789F4DFD}" dt="2022-06-13T07:25:01.503" v="231" actId="20577"/>
        <pc:sldMkLst>
          <pc:docMk/>
          <pc:sldMk cId="51093186" sldId="290"/>
        </pc:sldMkLst>
        <pc:spChg chg="mod">
          <ac:chgData name="Chikorde, Rohan" userId="0f819e29-1ea9-493e-8ea8-f1d743089217" providerId="ADAL" clId="{A05BEDFD-E884-42AF-A317-2D2E789F4DFD}" dt="2022-06-13T07:25:01.503" v="231" actId="20577"/>
          <ac:spMkLst>
            <pc:docMk/>
            <pc:sldMk cId="51093186" sldId="290"/>
            <ac:spMk id="7" creationId="{90458654-7562-42A3-8A4D-9934F320A8D6}"/>
          </ac:spMkLst>
        </pc:spChg>
      </pc:sldChg>
      <pc:sldChg chg="addSp delSp modSp mod delAnim">
        <pc:chgData name="Chikorde, Rohan" userId="0f819e29-1ea9-493e-8ea8-f1d743089217" providerId="ADAL" clId="{A05BEDFD-E884-42AF-A317-2D2E789F4DFD}" dt="2022-06-13T08:59:31.993" v="890" actId="1076"/>
        <pc:sldMkLst>
          <pc:docMk/>
          <pc:sldMk cId="3092765568" sldId="291"/>
        </pc:sldMkLst>
        <pc:spChg chg="del mod">
          <ac:chgData name="Chikorde, Rohan" userId="0f819e29-1ea9-493e-8ea8-f1d743089217" providerId="ADAL" clId="{A05BEDFD-E884-42AF-A317-2D2E789F4DFD}" dt="2022-06-13T08:11:27.056" v="674" actId="478"/>
          <ac:spMkLst>
            <pc:docMk/>
            <pc:sldMk cId="3092765568" sldId="291"/>
            <ac:spMk id="5" creationId="{9039587A-E1FD-4A1B-99F9-34AEC7EF7125}"/>
          </ac:spMkLst>
        </pc:spChg>
        <pc:spChg chg="mod">
          <ac:chgData name="Chikorde, Rohan" userId="0f819e29-1ea9-493e-8ea8-f1d743089217" providerId="ADAL" clId="{A05BEDFD-E884-42AF-A317-2D2E789F4DFD}" dt="2022-06-13T07:20:43.717" v="127" actId="108"/>
          <ac:spMkLst>
            <pc:docMk/>
            <pc:sldMk cId="3092765568" sldId="291"/>
            <ac:spMk id="7" creationId="{90458654-7562-42A3-8A4D-9934F320A8D6}"/>
          </ac:spMkLst>
        </pc:spChg>
        <pc:spChg chg="add mod">
          <ac:chgData name="Chikorde, Rohan" userId="0f819e29-1ea9-493e-8ea8-f1d743089217" providerId="ADAL" clId="{A05BEDFD-E884-42AF-A317-2D2E789F4DFD}" dt="2022-06-13T08:59:31.993" v="890" actId="1076"/>
          <ac:spMkLst>
            <pc:docMk/>
            <pc:sldMk cId="3092765568" sldId="291"/>
            <ac:spMk id="8" creationId="{A6168961-C46C-47CB-BE38-369E7AB84E94}"/>
          </ac:spMkLst>
        </pc:spChg>
        <pc:spChg chg="add del mod">
          <ac:chgData name="Chikorde, Rohan" userId="0f819e29-1ea9-493e-8ea8-f1d743089217" providerId="ADAL" clId="{A05BEDFD-E884-42AF-A317-2D2E789F4DFD}" dt="2022-06-13T08:26:26.948" v="728" actId="478"/>
          <ac:spMkLst>
            <pc:docMk/>
            <pc:sldMk cId="3092765568" sldId="291"/>
            <ac:spMk id="11" creationId="{2ED579EA-0ADD-468B-B9F6-7BADCC43CED3}"/>
          </ac:spMkLst>
        </pc:spChg>
        <pc:spChg chg="add del mod">
          <ac:chgData name="Chikorde, Rohan" userId="0f819e29-1ea9-493e-8ea8-f1d743089217" providerId="ADAL" clId="{A05BEDFD-E884-42AF-A317-2D2E789F4DFD}" dt="2022-06-13T08:28:37.613" v="733" actId="478"/>
          <ac:spMkLst>
            <pc:docMk/>
            <pc:sldMk cId="3092765568" sldId="291"/>
            <ac:spMk id="12" creationId="{3FF28190-2CDE-497F-BE98-B0931A102F34}"/>
          </ac:spMkLst>
        </pc:spChg>
        <pc:spChg chg="add del mod">
          <ac:chgData name="Chikorde, Rohan" userId="0f819e29-1ea9-493e-8ea8-f1d743089217" providerId="ADAL" clId="{A05BEDFD-E884-42AF-A317-2D2E789F4DFD}" dt="2022-06-13T08:32:27.725" v="770" actId="478"/>
          <ac:spMkLst>
            <pc:docMk/>
            <pc:sldMk cId="3092765568" sldId="291"/>
            <ac:spMk id="13" creationId="{894F7EB1-5599-4AE8-BEF9-076AC262724F}"/>
          </ac:spMkLst>
        </pc:spChg>
        <pc:picChg chg="del mod">
          <ac:chgData name="Chikorde, Rohan" userId="0f819e29-1ea9-493e-8ea8-f1d743089217" providerId="ADAL" clId="{A05BEDFD-E884-42AF-A317-2D2E789F4DFD}" dt="2022-06-13T08:07:45.226" v="660" actId="478"/>
          <ac:picMkLst>
            <pc:docMk/>
            <pc:sldMk cId="3092765568" sldId="291"/>
            <ac:picMk id="4" creationId="{098A99C7-0ABA-481B-A3FE-416A0BF2D866}"/>
          </ac:picMkLst>
        </pc:picChg>
        <pc:picChg chg="add del mod">
          <ac:chgData name="Chikorde, Rohan" userId="0f819e29-1ea9-493e-8ea8-f1d743089217" providerId="ADAL" clId="{A05BEDFD-E884-42AF-A317-2D2E789F4DFD}" dt="2022-06-13T08:23:46.160" v="704" actId="478"/>
          <ac:picMkLst>
            <pc:docMk/>
            <pc:sldMk cId="3092765568" sldId="291"/>
            <ac:picMk id="6" creationId="{E65B4A12-8295-4735-8B69-2C046702F1F5}"/>
          </ac:picMkLst>
        </pc:picChg>
        <pc:picChg chg="add del mod">
          <ac:chgData name="Chikorde, Rohan" userId="0f819e29-1ea9-493e-8ea8-f1d743089217" providerId="ADAL" clId="{A05BEDFD-E884-42AF-A317-2D2E789F4DFD}" dt="2022-06-13T08:48:43.945" v="790" actId="478"/>
          <ac:picMkLst>
            <pc:docMk/>
            <pc:sldMk cId="3092765568" sldId="291"/>
            <ac:picMk id="10" creationId="{00F20445-2EC8-4547-A1CF-6544764F0634}"/>
          </ac:picMkLst>
        </pc:picChg>
        <pc:picChg chg="add del mod">
          <ac:chgData name="Chikorde, Rohan" userId="0f819e29-1ea9-493e-8ea8-f1d743089217" providerId="ADAL" clId="{A05BEDFD-E884-42AF-A317-2D2E789F4DFD}" dt="2022-06-13T08:48:46.671" v="791" actId="478"/>
          <ac:picMkLst>
            <pc:docMk/>
            <pc:sldMk cId="3092765568" sldId="291"/>
            <ac:picMk id="15" creationId="{2D76B3DF-E697-40DA-9DB9-66CC0BC9AB71}"/>
          </ac:picMkLst>
        </pc:picChg>
        <pc:picChg chg="add del mod">
          <ac:chgData name="Chikorde, Rohan" userId="0f819e29-1ea9-493e-8ea8-f1d743089217" providerId="ADAL" clId="{A05BEDFD-E884-42AF-A317-2D2E789F4DFD}" dt="2022-06-13T08:48:43.945" v="790" actId="478"/>
          <ac:picMkLst>
            <pc:docMk/>
            <pc:sldMk cId="3092765568" sldId="291"/>
            <ac:picMk id="17" creationId="{A9679953-3091-4E70-BF0D-E78A0AA041BD}"/>
          </ac:picMkLst>
        </pc:picChg>
        <pc:picChg chg="add del mod">
          <ac:chgData name="Chikorde, Rohan" userId="0f819e29-1ea9-493e-8ea8-f1d743089217" providerId="ADAL" clId="{A05BEDFD-E884-42AF-A317-2D2E789F4DFD}" dt="2022-06-13T08:48:43.945" v="790" actId="478"/>
          <ac:picMkLst>
            <pc:docMk/>
            <pc:sldMk cId="3092765568" sldId="291"/>
            <ac:picMk id="19" creationId="{31A1FE40-70EB-4BA2-85B0-79C24009F8D6}"/>
          </ac:picMkLst>
        </pc:picChg>
        <pc:picChg chg="add del mod">
          <ac:chgData name="Chikorde, Rohan" userId="0f819e29-1ea9-493e-8ea8-f1d743089217" providerId="ADAL" clId="{A05BEDFD-E884-42AF-A317-2D2E789F4DFD}" dt="2022-06-13T08:48:43.945" v="790" actId="478"/>
          <ac:picMkLst>
            <pc:docMk/>
            <pc:sldMk cId="3092765568" sldId="291"/>
            <ac:picMk id="21" creationId="{CE857B99-D83A-4219-B09F-1F37BD734AEC}"/>
          </ac:picMkLst>
        </pc:picChg>
        <pc:picChg chg="add mod">
          <ac:chgData name="Chikorde, Rohan" userId="0f819e29-1ea9-493e-8ea8-f1d743089217" providerId="ADAL" clId="{A05BEDFD-E884-42AF-A317-2D2E789F4DFD}" dt="2022-06-13T08:48:55.710" v="795" actId="14100"/>
          <ac:picMkLst>
            <pc:docMk/>
            <pc:sldMk cId="3092765568" sldId="291"/>
            <ac:picMk id="23" creationId="{2AE701B2-C89B-4AB4-A82E-A056498B8F9E}"/>
          </ac:picMkLst>
        </pc:picChg>
      </pc:sldChg>
      <pc:sldChg chg="delSp modSp mod delAnim modAnim">
        <pc:chgData name="Chikorde, Rohan" userId="0f819e29-1ea9-493e-8ea8-f1d743089217" providerId="ADAL" clId="{A05BEDFD-E884-42AF-A317-2D2E789F4DFD}" dt="2022-06-13T10:11:51.309" v="1800" actId="1076"/>
        <pc:sldMkLst>
          <pc:docMk/>
          <pc:sldMk cId="4019927808" sldId="292"/>
        </pc:sldMkLst>
        <pc:spChg chg="del">
          <ac:chgData name="Chikorde, Rohan" userId="0f819e29-1ea9-493e-8ea8-f1d743089217" providerId="ADAL" clId="{A05BEDFD-E884-42AF-A317-2D2E789F4DFD}" dt="2022-06-13T10:11:42.984" v="1798" actId="478"/>
          <ac:spMkLst>
            <pc:docMk/>
            <pc:sldMk cId="4019927808" sldId="292"/>
            <ac:spMk id="3" creationId="{D77F165B-43B9-463A-A1AB-6DE79C97DBCF}"/>
          </ac:spMkLst>
        </pc:spChg>
        <pc:spChg chg="mod">
          <ac:chgData name="Chikorde, Rohan" userId="0f819e29-1ea9-493e-8ea8-f1d743089217" providerId="ADAL" clId="{A05BEDFD-E884-42AF-A317-2D2E789F4DFD}" dt="2022-06-13T07:23:36.307" v="186" actId="20577"/>
          <ac:spMkLst>
            <pc:docMk/>
            <pc:sldMk cId="4019927808" sldId="292"/>
            <ac:spMk id="7" creationId="{90458654-7562-42A3-8A4D-9934F320A8D6}"/>
          </ac:spMkLst>
        </pc:spChg>
        <pc:graphicFrameChg chg="mod">
          <ac:chgData name="Chikorde, Rohan" userId="0f819e29-1ea9-493e-8ea8-f1d743089217" providerId="ADAL" clId="{A05BEDFD-E884-42AF-A317-2D2E789F4DFD}" dt="2022-06-13T10:11:51.309" v="1800" actId="1076"/>
          <ac:graphicFrameMkLst>
            <pc:docMk/>
            <pc:sldMk cId="4019927808" sldId="292"/>
            <ac:graphicFrameMk id="3076" creationId="{AD058FA1-2F29-1A66-5C9B-8FE7F0AEB66D}"/>
          </ac:graphicFrameMkLst>
        </pc:graphicFrameChg>
        <pc:picChg chg="del">
          <ac:chgData name="Chikorde, Rohan" userId="0f819e29-1ea9-493e-8ea8-f1d743089217" providerId="ADAL" clId="{A05BEDFD-E884-42AF-A317-2D2E789F4DFD}" dt="2022-06-13T10:11:45.646" v="1799" actId="478"/>
          <ac:picMkLst>
            <pc:docMk/>
            <pc:sldMk cId="4019927808" sldId="292"/>
            <ac:picMk id="5" creationId="{455C36A6-F620-477E-8687-809126F1B085}"/>
          </ac:picMkLst>
        </pc:picChg>
      </pc:sldChg>
      <pc:sldChg chg="addSp modSp mod modAnim">
        <pc:chgData name="Chikorde, Rohan" userId="0f819e29-1ea9-493e-8ea8-f1d743089217" providerId="ADAL" clId="{A05BEDFD-E884-42AF-A317-2D2E789F4DFD}" dt="2022-06-13T07:38:20.598" v="542" actId="20577"/>
        <pc:sldMkLst>
          <pc:docMk/>
          <pc:sldMk cId="1225431907" sldId="296"/>
        </pc:sldMkLst>
        <pc:spChg chg="mod">
          <ac:chgData name="Chikorde, Rohan" userId="0f819e29-1ea9-493e-8ea8-f1d743089217" providerId="ADAL" clId="{A05BEDFD-E884-42AF-A317-2D2E789F4DFD}" dt="2022-06-13T07:36:43.838" v="467" actId="1076"/>
          <ac:spMkLst>
            <pc:docMk/>
            <pc:sldMk cId="1225431907" sldId="296"/>
            <ac:spMk id="2" creationId="{D1BD3CD7-BB2A-47B5-ACB3-EE231961AEF4}"/>
          </ac:spMkLst>
        </pc:spChg>
        <pc:spChg chg="mod">
          <ac:chgData name="Chikorde, Rohan" userId="0f819e29-1ea9-493e-8ea8-f1d743089217" providerId="ADAL" clId="{A05BEDFD-E884-42AF-A317-2D2E789F4DFD}" dt="2022-06-13T07:38:20.598" v="542" actId="20577"/>
          <ac:spMkLst>
            <pc:docMk/>
            <pc:sldMk cId="1225431907" sldId="296"/>
            <ac:spMk id="3" creationId="{0AECFC8E-E62C-4ADE-8185-5BEAEC4CDB9D}"/>
          </ac:spMkLst>
        </pc:spChg>
        <pc:spChg chg="add mod">
          <ac:chgData name="Chikorde, Rohan" userId="0f819e29-1ea9-493e-8ea8-f1d743089217" providerId="ADAL" clId="{A05BEDFD-E884-42AF-A317-2D2E789F4DFD}" dt="2022-06-13T07:37:10.770" v="520" actId="20577"/>
          <ac:spMkLst>
            <pc:docMk/>
            <pc:sldMk cId="1225431907" sldId="296"/>
            <ac:spMk id="6" creationId="{075DA2AD-5E07-4E48-9A57-3DE831B61BE1}"/>
          </ac:spMkLst>
        </pc:spChg>
        <pc:picChg chg="mod">
          <ac:chgData name="Chikorde, Rohan" userId="0f819e29-1ea9-493e-8ea8-f1d743089217" providerId="ADAL" clId="{A05BEDFD-E884-42AF-A317-2D2E789F4DFD}" dt="2022-06-13T07:37:59.808" v="538" actId="1076"/>
          <ac:picMkLst>
            <pc:docMk/>
            <pc:sldMk cId="1225431907" sldId="296"/>
            <ac:picMk id="5" creationId="{31D2CDA4-0696-4731-8E3C-1836F2EC71B1}"/>
          </ac:picMkLst>
        </pc:picChg>
      </pc:sldChg>
      <pc:sldChg chg="addSp delSp modSp mod delAnim modAnim">
        <pc:chgData name="Chikorde, Rohan" userId="0f819e29-1ea9-493e-8ea8-f1d743089217" providerId="ADAL" clId="{A05BEDFD-E884-42AF-A317-2D2E789F4DFD}" dt="2022-06-13T10:12:05.086" v="1803" actId="20577"/>
        <pc:sldMkLst>
          <pc:docMk/>
          <pc:sldMk cId="346115017" sldId="299"/>
        </pc:sldMkLst>
        <pc:spChg chg="del mod">
          <ac:chgData name="Chikorde, Rohan" userId="0f819e29-1ea9-493e-8ea8-f1d743089217" providerId="ADAL" clId="{A05BEDFD-E884-42AF-A317-2D2E789F4DFD}" dt="2022-06-13T09:42:53.644" v="1229" actId="478"/>
          <ac:spMkLst>
            <pc:docMk/>
            <pc:sldMk cId="346115017" sldId="299"/>
            <ac:spMk id="5" creationId="{96D41EEF-B427-4347-AEBD-B1C8D3573317}"/>
          </ac:spMkLst>
        </pc:spChg>
        <pc:spChg chg="mod">
          <ac:chgData name="Chikorde, Rohan" userId="0f819e29-1ea9-493e-8ea8-f1d743089217" providerId="ADAL" clId="{A05BEDFD-E884-42AF-A317-2D2E789F4DFD}" dt="2022-06-13T08:09:04.712" v="669" actId="108"/>
          <ac:spMkLst>
            <pc:docMk/>
            <pc:sldMk cId="346115017" sldId="299"/>
            <ac:spMk id="7" creationId="{90458654-7562-42A3-8A4D-9934F320A8D6}"/>
          </ac:spMkLst>
        </pc:spChg>
        <pc:spChg chg="del">
          <ac:chgData name="Chikorde, Rohan" userId="0f819e29-1ea9-493e-8ea8-f1d743089217" providerId="ADAL" clId="{A05BEDFD-E884-42AF-A317-2D2E789F4DFD}" dt="2022-06-13T09:43:04.122" v="1232" actId="478"/>
          <ac:spMkLst>
            <pc:docMk/>
            <pc:sldMk cId="346115017" sldId="299"/>
            <ac:spMk id="9" creationId="{0A5E3CF9-3B44-4AD6-B929-81087628667E}"/>
          </ac:spMkLst>
        </pc:spChg>
        <pc:spChg chg="add mod">
          <ac:chgData name="Chikorde, Rohan" userId="0f819e29-1ea9-493e-8ea8-f1d743089217" providerId="ADAL" clId="{A05BEDFD-E884-42AF-A317-2D2E789F4DFD}" dt="2022-06-13T09:50:50.970" v="1525" actId="1076"/>
          <ac:spMkLst>
            <pc:docMk/>
            <pc:sldMk cId="346115017" sldId="299"/>
            <ac:spMk id="10" creationId="{263E50E7-BE80-4FB8-A4CE-CD51381C98ED}"/>
          </ac:spMkLst>
        </pc:spChg>
        <pc:spChg chg="add mod">
          <ac:chgData name="Chikorde, Rohan" userId="0f819e29-1ea9-493e-8ea8-f1d743089217" providerId="ADAL" clId="{A05BEDFD-E884-42AF-A317-2D2E789F4DFD}" dt="2022-06-13T10:11:58.380" v="1801" actId="20577"/>
          <ac:spMkLst>
            <pc:docMk/>
            <pc:sldMk cId="346115017" sldId="299"/>
            <ac:spMk id="11" creationId="{DC435F09-10A6-4558-9329-CB49AC41B9B6}"/>
          </ac:spMkLst>
        </pc:spChg>
        <pc:spChg chg="add mod">
          <ac:chgData name="Chikorde, Rohan" userId="0f819e29-1ea9-493e-8ea8-f1d743089217" providerId="ADAL" clId="{A05BEDFD-E884-42AF-A317-2D2E789F4DFD}" dt="2022-06-13T09:50:56.057" v="1526" actId="1076"/>
          <ac:spMkLst>
            <pc:docMk/>
            <pc:sldMk cId="346115017" sldId="299"/>
            <ac:spMk id="12" creationId="{231F7298-E6E4-46AB-9132-9E448FA0A2F8}"/>
          </ac:spMkLst>
        </pc:spChg>
        <pc:spChg chg="add mod">
          <ac:chgData name="Chikorde, Rohan" userId="0f819e29-1ea9-493e-8ea8-f1d743089217" providerId="ADAL" clId="{A05BEDFD-E884-42AF-A317-2D2E789F4DFD}" dt="2022-06-13T10:12:05.086" v="1803" actId="20577"/>
          <ac:spMkLst>
            <pc:docMk/>
            <pc:sldMk cId="346115017" sldId="299"/>
            <ac:spMk id="13" creationId="{B66F1659-F336-413F-BDF3-12ADA78CFD00}"/>
          </ac:spMkLst>
        </pc:spChg>
        <pc:picChg chg="del">
          <ac:chgData name="Chikorde, Rohan" userId="0f819e29-1ea9-493e-8ea8-f1d743089217" providerId="ADAL" clId="{A05BEDFD-E884-42AF-A317-2D2E789F4DFD}" dt="2022-06-13T09:35:59.053" v="1169" actId="478"/>
          <ac:picMkLst>
            <pc:docMk/>
            <pc:sldMk cId="346115017" sldId="299"/>
            <ac:picMk id="4" creationId="{94BEB98D-46E4-4219-9409-EE2E9AA04DFF}"/>
          </ac:picMkLst>
        </pc:picChg>
        <pc:picChg chg="add mod">
          <ac:chgData name="Chikorde, Rohan" userId="0f819e29-1ea9-493e-8ea8-f1d743089217" providerId="ADAL" clId="{A05BEDFD-E884-42AF-A317-2D2E789F4DFD}" dt="2022-06-13T09:51:58.336" v="1530" actId="1076"/>
          <ac:picMkLst>
            <pc:docMk/>
            <pc:sldMk cId="346115017" sldId="299"/>
            <ac:picMk id="6" creationId="{57836F69-A43A-4897-BF2F-CDC668601E50}"/>
          </ac:picMkLst>
        </pc:picChg>
        <pc:picChg chg="del">
          <ac:chgData name="Chikorde, Rohan" userId="0f819e29-1ea9-493e-8ea8-f1d743089217" providerId="ADAL" clId="{A05BEDFD-E884-42AF-A317-2D2E789F4DFD}" dt="2022-06-13T09:35:59.053" v="1169" actId="478"/>
          <ac:picMkLst>
            <pc:docMk/>
            <pc:sldMk cId="346115017" sldId="299"/>
            <ac:picMk id="8" creationId="{03974E31-A507-4663-BBCE-5692D34BF307}"/>
          </ac:picMkLst>
        </pc:picChg>
      </pc:sldChg>
      <pc:sldChg chg="del">
        <pc:chgData name="Chikorde, Rohan" userId="0f819e29-1ea9-493e-8ea8-f1d743089217" providerId="ADAL" clId="{A05BEDFD-E884-42AF-A317-2D2E789F4DFD}" dt="2022-06-13T08:08:16.847" v="662" actId="47"/>
        <pc:sldMkLst>
          <pc:docMk/>
          <pc:sldMk cId="3216201660" sldId="300"/>
        </pc:sldMkLst>
      </pc:sldChg>
      <pc:sldChg chg="del">
        <pc:chgData name="Chikorde, Rohan" userId="0f819e29-1ea9-493e-8ea8-f1d743089217" providerId="ADAL" clId="{A05BEDFD-E884-42AF-A317-2D2E789F4DFD}" dt="2022-06-13T08:08:17.594" v="663" actId="47"/>
        <pc:sldMkLst>
          <pc:docMk/>
          <pc:sldMk cId="665269345" sldId="301"/>
        </pc:sldMkLst>
      </pc:sldChg>
      <pc:sldChg chg="del">
        <pc:chgData name="Chikorde, Rohan" userId="0f819e29-1ea9-493e-8ea8-f1d743089217" providerId="ADAL" clId="{A05BEDFD-E884-42AF-A317-2D2E789F4DFD}" dt="2022-06-13T08:08:18.228" v="664" actId="47"/>
        <pc:sldMkLst>
          <pc:docMk/>
          <pc:sldMk cId="325467420" sldId="302"/>
        </pc:sldMkLst>
      </pc:sldChg>
      <pc:sldChg chg="modSp mod">
        <pc:chgData name="Chikorde, Rohan" userId="0f819e29-1ea9-493e-8ea8-f1d743089217" providerId="ADAL" clId="{A05BEDFD-E884-42AF-A317-2D2E789F4DFD}" dt="2022-06-13T07:20:20.640" v="125" actId="1076"/>
        <pc:sldMkLst>
          <pc:docMk/>
          <pc:sldMk cId="1012169219" sldId="303"/>
        </pc:sldMkLst>
        <pc:spChg chg="mod">
          <ac:chgData name="Chikorde, Rohan" userId="0f819e29-1ea9-493e-8ea8-f1d743089217" providerId="ADAL" clId="{A05BEDFD-E884-42AF-A317-2D2E789F4DFD}" dt="2022-06-13T07:20:20.640" v="125" actId="1076"/>
          <ac:spMkLst>
            <pc:docMk/>
            <pc:sldMk cId="1012169219" sldId="303"/>
            <ac:spMk id="7" creationId="{90458654-7562-42A3-8A4D-9934F320A8D6}"/>
          </ac:spMkLst>
        </pc:spChg>
      </pc:sldChg>
      <pc:sldChg chg="del">
        <pc:chgData name="Chikorde, Rohan" userId="0f819e29-1ea9-493e-8ea8-f1d743089217" providerId="ADAL" clId="{A05BEDFD-E884-42AF-A317-2D2E789F4DFD}" dt="2022-06-13T08:08:15.734" v="661" actId="47"/>
        <pc:sldMkLst>
          <pc:docMk/>
          <pc:sldMk cId="20279127" sldId="304"/>
        </pc:sldMkLst>
      </pc:sldChg>
      <pc:sldChg chg="del">
        <pc:chgData name="Chikorde, Rohan" userId="0f819e29-1ea9-493e-8ea8-f1d743089217" providerId="ADAL" clId="{A05BEDFD-E884-42AF-A317-2D2E789F4DFD}" dt="2022-06-13T08:02:43.855" v="647" actId="47"/>
        <pc:sldMkLst>
          <pc:docMk/>
          <pc:sldMk cId="2518077195" sldId="305"/>
        </pc:sldMkLst>
      </pc:sldChg>
      <pc:sldChg chg="addSp delSp add del mod">
        <pc:chgData name="Chikorde, Rohan" userId="0f819e29-1ea9-493e-8ea8-f1d743089217" providerId="ADAL" clId="{A05BEDFD-E884-42AF-A317-2D2E789F4DFD}" dt="2022-06-13T10:04:54.788" v="1767" actId="47"/>
        <pc:sldMkLst>
          <pc:docMk/>
          <pc:sldMk cId="1511388248" sldId="306"/>
        </pc:sldMkLst>
        <pc:spChg chg="add del">
          <ac:chgData name="Chikorde, Rohan" userId="0f819e29-1ea9-493e-8ea8-f1d743089217" providerId="ADAL" clId="{A05BEDFD-E884-42AF-A317-2D2E789F4DFD}" dt="2022-06-13T07:18:03.102" v="75" actId="478"/>
          <ac:spMkLst>
            <pc:docMk/>
            <pc:sldMk cId="1511388248" sldId="306"/>
            <ac:spMk id="3" creationId="{D03F6338-8E52-44C0-9FA0-EE47E819E30C}"/>
          </ac:spMkLst>
        </pc:spChg>
      </pc:sldChg>
      <pc:sldChg chg="modSp add mod">
        <pc:chgData name="Chikorde, Rohan" userId="0f819e29-1ea9-493e-8ea8-f1d743089217" providerId="ADAL" clId="{A05BEDFD-E884-42AF-A317-2D2E789F4DFD}" dt="2022-06-13T08:03:45.006" v="658" actId="20577"/>
        <pc:sldMkLst>
          <pc:docMk/>
          <pc:sldMk cId="781801604" sldId="307"/>
        </pc:sldMkLst>
        <pc:spChg chg="mod">
          <ac:chgData name="Chikorde, Rohan" userId="0f819e29-1ea9-493e-8ea8-f1d743089217" providerId="ADAL" clId="{A05BEDFD-E884-42AF-A317-2D2E789F4DFD}" dt="2022-06-13T08:03:45.006" v="658" actId="20577"/>
          <ac:spMkLst>
            <pc:docMk/>
            <pc:sldMk cId="781801604" sldId="307"/>
            <ac:spMk id="7" creationId="{90458654-7562-42A3-8A4D-9934F320A8D6}"/>
          </ac:spMkLst>
        </pc:spChg>
      </pc:sldChg>
      <pc:sldChg chg="modSp add mod ord">
        <pc:chgData name="Chikorde, Rohan" userId="0f819e29-1ea9-493e-8ea8-f1d743089217" providerId="ADAL" clId="{A05BEDFD-E884-42AF-A317-2D2E789F4DFD}" dt="2022-06-13T08:08:38.259" v="666"/>
        <pc:sldMkLst>
          <pc:docMk/>
          <pc:sldMk cId="3645878692" sldId="308"/>
        </pc:sldMkLst>
        <pc:spChg chg="mod">
          <ac:chgData name="Chikorde, Rohan" userId="0f819e29-1ea9-493e-8ea8-f1d743089217" providerId="ADAL" clId="{A05BEDFD-E884-42AF-A317-2D2E789F4DFD}" dt="2022-06-13T08:07:33.278" v="659" actId="1076"/>
          <ac:spMkLst>
            <pc:docMk/>
            <pc:sldMk cId="3645878692" sldId="308"/>
            <ac:spMk id="7" creationId="{90458654-7562-42A3-8A4D-9934F320A8D6}"/>
          </ac:spMkLst>
        </pc:spChg>
      </pc:sldChg>
      <pc:sldChg chg="addSp delSp modSp add mod delAnim modAnim">
        <pc:chgData name="Chikorde, Rohan" userId="0f819e29-1ea9-493e-8ea8-f1d743089217" providerId="ADAL" clId="{A05BEDFD-E884-42AF-A317-2D2E789F4DFD}" dt="2022-06-13T10:08:28.850" v="1772"/>
        <pc:sldMkLst>
          <pc:docMk/>
          <pc:sldMk cId="4224234505" sldId="309"/>
        </pc:sldMkLst>
        <pc:spChg chg="mod">
          <ac:chgData name="Chikorde, Rohan" userId="0f819e29-1ea9-493e-8ea8-f1d743089217" providerId="ADAL" clId="{A05BEDFD-E884-42AF-A317-2D2E789F4DFD}" dt="2022-06-13T08:50:54.402" v="834" actId="20577"/>
          <ac:spMkLst>
            <pc:docMk/>
            <pc:sldMk cId="4224234505" sldId="309"/>
            <ac:spMk id="7" creationId="{90458654-7562-42A3-8A4D-9934F320A8D6}"/>
          </ac:spMkLst>
        </pc:spChg>
        <pc:spChg chg="add mod">
          <ac:chgData name="Chikorde, Rohan" userId="0f819e29-1ea9-493e-8ea8-f1d743089217" providerId="ADAL" clId="{A05BEDFD-E884-42AF-A317-2D2E789F4DFD}" dt="2022-06-13T08:59:04.002" v="886" actId="403"/>
          <ac:spMkLst>
            <pc:docMk/>
            <pc:sldMk cId="4224234505" sldId="309"/>
            <ac:spMk id="9" creationId="{9C8D4DC8-DFD6-4075-A39C-2F27965FEEAE}"/>
          </ac:spMkLst>
        </pc:spChg>
        <pc:picChg chg="del">
          <ac:chgData name="Chikorde, Rohan" userId="0f819e29-1ea9-493e-8ea8-f1d743089217" providerId="ADAL" clId="{A05BEDFD-E884-42AF-A317-2D2E789F4DFD}" dt="2022-06-13T08:50:42.335" v="797" actId="478"/>
          <ac:picMkLst>
            <pc:docMk/>
            <pc:sldMk cId="4224234505" sldId="309"/>
            <ac:picMk id="4" creationId="{1B6B3F52-DE4B-464E-B934-A4CCD66C4A2B}"/>
          </ac:picMkLst>
        </pc:picChg>
        <pc:picChg chg="add mod">
          <ac:chgData name="Chikorde, Rohan" userId="0f819e29-1ea9-493e-8ea8-f1d743089217" providerId="ADAL" clId="{A05BEDFD-E884-42AF-A317-2D2E789F4DFD}" dt="2022-06-13T08:58:12.580" v="878" actId="14100"/>
          <ac:picMkLst>
            <pc:docMk/>
            <pc:sldMk cId="4224234505" sldId="309"/>
            <ac:picMk id="5" creationId="{73D85CD2-3321-46ED-BAC1-A22F1CDADE4F}"/>
          </ac:picMkLst>
        </pc:picChg>
        <pc:picChg chg="add del mod">
          <ac:chgData name="Chikorde, Rohan" userId="0f819e29-1ea9-493e-8ea8-f1d743089217" providerId="ADAL" clId="{A05BEDFD-E884-42AF-A317-2D2E789F4DFD}" dt="2022-06-13T08:57:53.659" v="871" actId="478"/>
          <ac:picMkLst>
            <pc:docMk/>
            <pc:sldMk cId="4224234505" sldId="309"/>
            <ac:picMk id="8" creationId="{7A4ABE7B-CAA8-43B8-BA8F-251EB70A64E7}"/>
          </ac:picMkLst>
        </pc:picChg>
        <pc:picChg chg="add mod">
          <ac:chgData name="Chikorde, Rohan" userId="0f819e29-1ea9-493e-8ea8-f1d743089217" providerId="ADAL" clId="{A05BEDFD-E884-42AF-A317-2D2E789F4DFD}" dt="2022-06-13T08:58:15.916" v="879" actId="14100"/>
          <ac:picMkLst>
            <pc:docMk/>
            <pc:sldMk cId="4224234505" sldId="309"/>
            <ac:picMk id="11" creationId="{ABC19846-25CC-4119-B3CF-410765D229FE}"/>
          </ac:picMkLst>
        </pc:picChg>
      </pc:sldChg>
      <pc:sldChg chg="addSp delSp modSp add mod ord modAnim">
        <pc:chgData name="Chikorde, Rohan" userId="0f819e29-1ea9-493e-8ea8-f1d743089217" providerId="ADAL" clId="{A05BEDFD-E884-42AF-A317-2D2E789F4DFD}" dt="2022-06-13T10:08:51.445" v="1777"/>
        <pc:sldMkLst>
          <pc:docMk/>
          <pc:sldMk cId="3896082121" sldId="310"/>
        </pc:sldMkLst>
        <pc:spChg chg="mod">
          <ac:chgData name="Chikorde, Rohan" userId="0f819e29-1ea9-493e-8ea8-f1d743089217" providerId="ADAL" clId="{A05BEDFD-E884-42AF-A317-2D2E789F4DFD}" dt="2022-06-13T09:02:57.837" v="926" actId="20577"/>
          <ac:spMkLst>
            <pc:docMk/>
            <pc:sldMk cId="3896082121" sldId="310"/>
            <ac:spMk id="7" creationId="{90458654-7562-42A3-8A4D-9934F320A8D6}"/>
          </ac:spMkLst>
        </pc:spChg>
        <pc:spChg chg="del">
          <ac:chgData name="Chikorde, Rohan" userId="0f819e29-1ea9-493e-8ea8-f1d743089217" providerId="ADAL" clId="{A05BEDFD-E884-42AF-A317-2D2E789F4DFD}" dt="2022-06-13T09:03:06.649" v="929" actId="478"/>
          <ac:spMkLst>
            <pc:docMk/>
            <pc:sldMk cId="3896082121" sldId="310"/>
            <ac:spMk id="9" creationId="{9C8D4DC8-DFD6-4075-A39C-2F27965FEEAE}"/>
          </ac:spMkLst>
        </pc:spChg>
        <pc:spChg chg="add mod">
          <ac:chgData name="Chikorde, Rohan" userId="0f819e29-1ea9-493e-8ea8-f1d743089217" providerId="ADAL" clId="{A05BEDFD-E884-42AF-A317-2D2E789F4DFD}" dt="2022-06-13T09:12:05.082" v="967" actId="1076"/>
          <ac:spMkLst>
            <pc:docMk/>
            <pc:sldMk cId="3896082121" sldId="310"/>
            <ac:spMk id="14" creationId="{A85E16EB-ECFB-4727-9EF4-38EBCA48ADA2}"/>
          </ac:spMkLst>
        </pc:spChg>
        <pc:spChg chg="add mod">
          <ac:chgData name="Chikorde, Rohan" userId="0f819e29-1ea9-493e-8ea8-f1d743089217" providerId="ADAL" clId="{A05BEDFD-E884-42AF-A317-2D2E789F4DFD}" dt="2022-06-13T09:34:11.041" v="1163" actId="313"/>
          <ac:spMkLst>
            <pc:docMk/>
            <pc:sldMk cId="3896082121" sldId="310"/>
            <ac:spMk id="16" creationId="{F9138942-74C0-49FE-AC97-4A6BEAA3B471}"/>
          </ac:spMkLst>
        </pc:spChg>
        <pc:picChg chg="add mod">
          <ac:chgData name="Chikorde, Rohan" userId="0f819e29-1ea9-493e-8ea8-f1d743089217" providerId="ADAL" clId="{A05BEDFD-E884-42AF-A317-2D2E789F4DFD}" dt="2022-06-13T10:08:42.878" v="1775" actId="1076"/>
          <ac:picMkLst>
            <pc:docMk/>
            <pc:sldMk cId="3896082121" sldId="310"/>
            <ac:picMk id="4" creationId="{FD57B797-4490-4675-BC67-68AFE510E271}"/>
          </ac:picMkLst>
        </pc:picChg>
        <pc:picChg chg="del mod">
          <ac:chgData name="Chikorde, Rohan" userId="0f819e29-1ea9-493e-8ea8-f1d743089217" providerId="ADAL" clId="{A05BEDFD-E884-42AF-A317-2D2E789F4DFD}" dt="2022-06-13T09:03:01.562" v="928" actId="478"/>
          <ac:picMkLst>
            <pc:docMk/>
            <pc:sldMk cId="3896082121" sldId="310"/>
            <ac:picMk id="5" creationId="{73D85CD2-3321-46ED-BAC1-A22F1CDADE4F}"/>
          </ac:picMkLst>
        </pc:picChg>
        <pc:picChg chg="add mod">
          <ac:chgData name="Chikorde, Rohan" userId="0f819e29-1ea9-493e-8ea8-f1d743089217" providerId="ADAL" clId="{A05BEDFD-E884-42AF-A317-2D2E789F4DFD}" dt="2022-06-13T09:11:18.376" v="936" actId="1076"/>
          <ac:picMkLst>
            <pc:docMk/>
            <pc:sldMk cId="3896082121" sldId="310"/>
            <ac:picMk id="8" creationId="{B3603D84-5A67-49E4-8550-EE1DA3EB410F}"/>
          </ac:picMkLst>
        </pc:picChg>
        <pc:picChg chg="del">
          <ac:chgData name="Chikorde, Rohan" userId="0f819e29-1ea9-493e-8ea8-f1d743089217" providerId="ADAL" clId="{A05BEDFD-E884-42AF-A317-2D2E789F4DFD}" dt="2022-06-13T09:03:06.649" v="929" actId="478"/>
          <ac:picMkLst>
            <pc:docMk/>
            <pc:sldMk cId="3896082121" sldId="310"/>
            <ac:picMk id="11" creationId="{ABC19846-25CC-4119-B3CF-410765D229FE}"/>
          </ac:picMkLst>
        </pc:picChg>
      </pc:sldChg>
      <pc:sldChg chg="addSp delSp modSp add mod modAnim">
        <pc:chgData name="Chikorde, Rohan" userId="0f819e29-1ea9-493e-8ea8-f1d743089217" providerId="ADAL" clId="{A05BEDFD-E884-42AF-A317-2D2E789F4DFD}" dt="2022-06-13T10:09:08.508" v="1779"/>
        <pc:sldMkLst>
          <pc:docMk/>
          <pc:sldMk cId="2936437027" sldId="311"/>
        </pc:sldMkLst>
        <pc:spChg chg="mod">
          <ac:chgData name="Chikorde, Rohan" userId="0f819e29-1ea9-493e-8ea8-f1d743089217" providerId="ADAL" clId="{A05BEDFD-E884-42AF-A317-2D2E789F4DFD}" dt="2022-06-13T09:14:12.698" v="1014" actId="20577"/>
          <ac:spMkLst>
            <pc:docMk/>
            <pc:sldMk cId="2936437027" sldId="311"/>
            <ac:spMk id="7" creationId="{90458654-7562-42A3-8A4D-9934F320A8D6}"/>
          </ac:spMkLst>
        </pc:spChg>
        <pc:spChg chg="del">
          <ac:chgData name="Chikorde, Rohan" userId="0f819e29-1ea9-493e-8ea8-f1d743089217" providerId="ADAL" clId="{A05BEDFD-E884-42AF-A317-2D2E789F4DFD}" dt="2022-06-13T09:16:55.465" v="1015" actId="478"/>
          <ac:spMkLst>
            <pc:docMk/>
            <pc:sldMk cId="2936437027" sldId="311"/>
            <ac:spMk id="14" creationId="{A85E16EB-ECFB-4727-9EF4-38EBCA48ADA2}"/>
          </ac:spMkLst>
        </pc:spChg>
        <pc:spChg chg="del">
          <ac:chgData name="Chikorde, Rohan" userId="0f819e29-1ea9-493e-8ea8-f1d743089217" providerId="ADAL" clId="{A05BEDFD-E884-42AF-A317-2D2E789F4DFD}" dt="2022-06-13T09:16:55.465" v="1015" actId="478"/>
          <ac:spMkLst>
            <pc:docMk/>
            <pc:sldMk cId="2936437027" sldId="311"/>
            <ac:spMk id="16" creationId="{F9138942-74C0-49FE-AC97-4A6BEAA3B471}"/>
          </ac:spMkLst>
        </pc:spChg>
        <pc:spChg chg="add mod">
          <ac:chgData name="Chikorde, Rohan" userId="0f819e29-1ea9-493e-8ea8-f1d743089217" providerId="ADAL" clId="{A05BEDFD-E884-42AF-A317-2D2E789F4DFD}" dt="2022-06-13T10:02:26.097" v="1766" actId="1076"/>
          <ac:spMkLst>
            <pc:docMk/>
            <pc:sldMk cId="2936437027" sldId="311"/>
            <ac:spMk id="18" creationId="{A718B0E8-EA48-43E3-B1F0-EEDDB1C473DE}"/>
          </ac:spMkLst>
        </pc:spChg>
        <pc:picChg chg="del">
          <ac:chgData name="Chikorde, Rohan" userId="0f819e29-1ea9-493e-8ea8-f1d743089217" providerId="ADAL" clId="{A05BEDFD-E884-42AF-A317-2D2E789F4DFD}" dt="2022-06-13T09:16:55.465" v="1015" actId="478"/>
          <ac:picMkLst>
            <pc:docMk/>
            <pc:sldMk cId="2936437027" sldId="311"/>
            <ac:picMk id="4" creationId="{FD57B797-4490-4675-BC67-68AFE510E271}"/>
          </ac:picMkLst>
        </pc:picChg>
        <pc:picChg chg="add mod">
          <ac:chgData name="Chikorde, Rohan" userId="0f819e29-1ea9-493e-8ea8-f1d743089217" providerId="ADAL" clId="{A05BEDFD-E884-42AF-A317-2D2E789F4DFD}" dt="2022-06-13T09:19:28.896" v="1034" actId="1076"/>
          <ac:picMkLst>
            <pc:docMk/>
            <pc:sldMk cId="2936437027" sldId="311"/>
            <ac:picMk id="5" creationId="{3339A3FF-51AC-451B-B903-D985AB2A9BCA}"/>
          </ac:picMkLst>
        </pc:picChg>
        <pc:picChg chg="del">
          <ac:chgData name="Chikorde, Rohan" userId="0f819e29-1ea9-493e-8ea8-f1d743089217" providerId="ADAL" clId="{A05BEDFD-E884-42AF-A317-2D2E789F4DFD}" dt="2022-06-13T09:16:55.465" v="1015" actId="478"/>
          <ac:picMkLst>
            <pc:docMk/>
            <pc:sldMk cId="2936437027" sldId="311"/>
            <ac:picMk id="8" creationId="{B3603D84-5A67-49E4-8550-EE1DA3EB410F}"/>
          </ac:picMkLst>
        </pc:picChg>
        <pc:picChg chg="add mod">
          <ac:chgData name="Chikorde, Rohan" userId="0f819e29-1ea9-493e-8ea8-f1d743089217" providerId="ADAL" clId="{A05BEDFD-E884-42AF-A317-2D2E789F4DFD}" dt="2022-06-13T09:18:47.364" v="1028" actId="1076"/>
          <ac:picMkLst>
            <pc:docMk/>
            <pc:sldMk cId="2936437027" sldId="311"/>
            <ac:picMk id="9" creationId="{CE66DDAB-7EDF-4908-8D4B-459168869D12}"/>
          </ac:picMkLst>
        </pc:picChg>
        <pc:picChg chg="add mod">
          <ac:chgData name="Chikorde, Rohan" userId="0f819e29-1ea9-493e-8ea8-f1d743089217" providerId="ADAL" clId="{A05BEDFD-E884-42AF-A317-2D2E789F4DFD}" dt="2022-06-13T10:00:38.749" v="1681" actId="1076"/>
          <ac:picMkLst>
            <pc:docMk/>
            <pc:sldMk cId="2936437027" sldId="311"/>
            <ac:picMk id="11" creationId="{CAE2D325-B68E-41F6-A8DA-EF203438B3ED}"/>
          </ac:picMkLst>
        </pc:picChg>
        <pc:picChg chg="add mod">
          <ac:chgData name="Chikorde, Rohan" userId="0f819e29-1ea9-493e-8ea8-f1d743089217" providerId="ADAL" clId="{A05BEDFD-E884-42AF-A317-2D2E789F4DFD}" dt="2022-06-13T10:00:40.766" v="1682" actId="1076"/>
          <ac:picMkLst>
            <pc:docMk/>
            <pc:sldMk cId="2936437027" sldId="311"/>
            <ac:picMk id="13" creationId="{125D1D88-A051-440F-9654-ADDA90E8A0DB}"/>
          </ac:picMkLst>
        </pc:picChg>
        <pc:picChg chg="add mod">
          <ac:chgData name="Chikorde, Rohan" userId="0f819e29-1ea9-493e-8ea8-f1d743089217" providerId="ADAL" clId="{A05BEDFD-E884-42AF-A317-2D2E789F4DFD}" dt="2022-06-13T09:34:25.742" v="1164" actId="14100"/>
          <ac:picMkLst>
            <pc:docMk/>
            <pc:sldMk cId="2936437027" sldId="311"/>
            <ac:picMk id="17" creationId="{DD7D4310-C7D2-4D71-9AEC-ED3C0EC2D8C2}"/>
          </ac:picMkLst>
        </pc:picChg>
      </pc:sldChg>
      <pc:sldChg chg="addSp delSp modSp add mod modAnim">
        <pc:chgData name="Chikorde, Rohan" userId="0f819e29-1ea9-493e-8ea8-f1d743089217" providerId="ADAL" clId="{A05BEDFD-E884-42AF-A317-2D2E789F4DFD}" dt="2022-06-13T10:09:40.003" v="1787"/>
        <pc:sldMkLst>
          <pc:docMk/>
          <pc:sldMk cId="2085814774" sldId="312"/>
        </pc:sldMkLst>
        <pc:spChg chg="mod">
          <ac:chgData name="Chikorde, Rohan" userId="0f819e29-1ea9-493e-8ea8-f1d743089217" providerId="ADAL" clId="{A05BEDFD-E884-42AF-A317-2D2E789F4DFD}" dt="2022-06-13T09:21:00.909" v="1066" actId="20577"/>
          <ac:spMkLst>
            <pc:docMk/>
            <pc:sldMk cId="2085814774" sldId="312"/>
            <ac:spMk id="7" creationId="{90458654-7562-42A3-8A4D-9934F320A8D6}"/>
          </ac:spMkLst>
        </pc:spChg>
        <pc:picChg chg="add mod">
          <ac:chgData name="Chikorde, Rohan" userId="0f819e29-1ea9-493e-8ea8-f1d743089217" providerId="ADAL" clId="{A05BEDFD-E884-42AF-A317-2D2E789F4DFD}" dt="2022-06-13T09:24:21.652" v="1083" actId="1076"/>
          <ac:picMkLst>
            <pc:docMk/>
            <pc:sldMk cId="2085814774" sldId="312"/>
            <ac:picMk id="4" creationId="{941508B1-5EAB-433A-9BA8-8983B738C2EA}"/>
          </ac:picMkLst>
        </pc:picChg>
        <pc:picChg chg="del">
          <ac:chgData name="Chikorde, Rohan" userId="0f819e29-1ea9-493e-8ea8-f1d743089217" providerId="ADAL" clId="{A05BEDFD-E884-42AF-A317-2D2E789F4DFD}" dt="2022-06-13T09:21:07.488" v="1068" actId="478"/>
          <ac:picMkLst>
            <pc:docMk/>
            <pc:sldMk cId="2085814774" sldId="312"/>
            <ac:picMk id="5" creationId="{3339A3FF-51AC-451B-B903-D985AB2A9BCA}"/>
          </ac:picMkLst>
        </pc:picChg>
        <pc:picChg chg="add mod">
          <ac:chgData name="Chikorde, Rohan" userId="0f819e29-1ea9-493e-8ea8-f1d743089217" providerId="ADAL" clId="{A05BEDFD-E884-42AF-A317-2D2E789F4DFD}" dt="2022-06-13T09:24:23.429" v="1084" actId="1076"/>
          <ac:picMkLst>
            <pc:docMk/>
            <pc:sldMk cId="2085814774" sldId="312"/>
            <ac:picMk id="8" creationId="{01DA2020-C920-464A-9C01-AD5C54E3BF2D}"/>
          </ac:picMkLst>
        </pc:picChg>
        <pc:picChg chg="del">
          <ac:chgData name="Chikorde, Rohan" userId="0f819e29-1ea9-493e-8ea8-f1d743089217" providerId="ADAL" clId="{A05BEDFD-E884-42AF-A317-2D2E789F4DFD}" dt="2022-06-13T09:21:03.157" v="1067" actId="478"/>
          <ac:picMkLst>
            <pc:docMk/>
            <pc:sldMk cId="2085814774" sldId="312"/>
            <ac:picMk id="9" creationId="{CE66DDAB-7EDF-4908-8D4B-459168869D12}"/>
          </ac:picMkLst>
        </pc:picChg>
        <pc:picChg chg="del">
          <ac:chgData name="Chikorde, Rohan" userId="0f819e29-1ea9-493e-8ea8-f1d743089217" providerId="ADAL" clId="{A05BEDFD-E884-42AF-A317-2D2E789F4DFD}" dt="2022-06-13T09:21:07.488" v="1068" actId="478"/>
          <ac:picMkLst>
            <pc:docMk/>
            <pc:sldMk cId="2085814774" sldId="312"/>
            <ac:picMk id="11" creationId="{CAE2D325-B68E-41F6-A8DA-EF203438B3ED}"/>
          </ac:picMkLst>
        </pc:picChg>
        <pc:picChg chg="add mod">
          <ac:chgData name="Chikorde, Rohan" userId="0f819e29-1ea9-493e-8ea8-f1d743089217" providerId="ADAL" clId="{A05BEDFD-E884-42AF-A317-2D2E789F4DFD}" dt="2022-06-13T09:24:13.497" v="1079" actId="14100"/>
          <ac:picMkLst>
            <pc:docMk/>
            <pc:sldMk cId="2085814774" sldId="312"/>
            <ac:picMk id="12" creationId="{6E96A689-5AF9-4790-AFAD-E2D6D94FE8E3}"/>
          </ac:picMkLst>
        </pc:picChg>
        <pc:picChg chg="del">
          <ac:chgData name="Chikorde, Rohan" userId="0f819e29-1ea9-493e-8ea8-f1d743089217" providerId="ADAL" clId="{A05BEDFD-E884-42AF-A317-2D2E789F4DFD}" dt="2022-06-13T09:21:07.488" v="1068" actId="478"/>
          <ac:picMkLst>
            <pc:docMk/>
            <pc:sldMk cId="2085814774" sldId="312"/>
            <ac:picMk id="13" creationId="{125D1D88-A051-440F-9654-ADDA90E8A0DB}"/>
          </ac:picMkLst>
        </pc:picChg>
        <pc:picChg chg="del">
          <ac:chgData name="Chikorde, Rohan" userId="0f819e29-1ea9-493e-8ea8-f1d743089217" providerId="ADAL" clId="{A05BEDFD-E884-42AF-A317-2D2E789F4DFD}" dt="2022-06-13T09:21:07.488" v="1068" actId="478"/>
          <ac:picMkLst>
            <pc:docMk/>
            <pc:sldMk cId="2085814774" sldId="312"/>
            <ac:picMk id="17" creationId="{DD7D4310-C7D2-4D71-9AEC-ED3C0EC2D8C2}"/>
          </ac:picMkLst>
        </pc:picChg>
      </pc:sldChg>
      <pc:sldChg chg="addSp delSp modSp add mod modAnim">
        <pc:chgData name="Chikorde, Rohan" userId="0f819e29-1ea9-493e-8ea8-f1d743089217" providerId="ADAL" clId="{A05BEDFD-E884-42AF-A317-2D2E789F4DFD}" dt="2022-06-13T10:09:48.590" v="1789"/>
        <pc:sldMkLst>
          <pc:docMk/>
          <pc:sldMk cId="2428921331" sldId="313"/>
        </pc:sldMkLst>
        <pc:spChg chg="mod">
          <ac:chgData name="Chikorde, Rohan" userId="0f819e29-1ea9-493e-8ea8-f1d743089217" providerId="ADAL" clId="{A05BEDFD-E884-42AF-A317-2D2E789F4DFD}" dt="2022-06-13T09:27:48.555" v="1133" actId="20577"/>
          <ac:spMkLst>
            <pc:docMk/>
            <pc:sldMk cId="2428921331" sldId="313"/>
            <ac:spMk id="7" creationId="{90458654-7562-42A3-8A4D-9934F320A8D6}"/>
          </ac:spMkLst>
        </pc:spChg>
        <pc:spChg chg="add mod">
          <ac:chgData name="Chikorde, Rohan" userId="0f819e29-1ea9-493e-8ea8-f1d743089217" providerId="ADAL" clId="{A05BEDFD-E884-42AF-A317-2D2E789F4DFD}" dt="2022-06-13T09:31:13.824" v="1160" actId="1076"/>
          <ac:spMkLst>
            <pc:docMk/>
            <pc:sldMk cId="2428921331" sldId="313"/>
            <ac:spMk id="10" creationId="{53DB1954-98A7-4FCD-896B-A32BC49D7C4E}"/>
          </ac:spMkLst>
        </pc:spChg>
        <pc:picChg chg="del">
          <ac:chgData name="Chikorde, Rohan" userId="0f819e29-1ea9-493e-8ea8-f1d743089217" providerId="ADAL" clId="{A05BEDFD-E884-42AF-A317-2D2E789F4DFD}" dt="2022-06-13T09:29:57.898" v="1134" actId="478"/>
          <ac:picMkLst>
            <pc:docMk/>
            <pc:sldMk cId="2428921331" sldId="313"/>
            <ac:picMk id="4" creationId="{941508B1-5EAB-433A-9BA8-8983B738C2EA}"/>
          </ac:picMkLst>
        </pc:picChg>
        <pc:picChg chg="add mod">
          <ac:chgData name="Chikorde, Rohan" userId="0f819e29-1ea9-493e-8ea8-f1d743089217" providerId="ADAL" clId="{A05BEDFD-E884-42AF-A317-2D2E789F4DFD}" dt="2022-06-13T10:09:43.077" v="1788" actId="1076"/>
          <ac:picMkLst>
            <pc:docMk/>
            <pc:sldMk cId="2428921331" sldId="313"/>
            <ac:picMk id="6" creationId="{59A744F6-630C-4A43-AB7C-C4AB41339E13}"/>
          </ac:picMkLst>
        </pc:picChg>
        <pc:picChg chg="del">
          <ac:chgData name="Chikorde, Rohan" userId="0f819e29-1ea9-493e-8ea8-f1d743089217" providerId="ADAL" clId="{A05BEDFD-E884-42AF-A317-2D2E789F4DFD}" dt="2022-06-13T09:29:57.898" v="1134" actId="478"/>
          <ac:picMkLst>
            <pc:docMk/>
            <pc:sldMk cId="2428921331" sldId="313"/>
            <ac:picMk id="8" creationId="{01DA2020-C920-464A-9C01-AD5C54E3BF2D}"/>
          </ac:picMkLst>
        </pc:picChg>
        <pc:picChg chg="del">
          <ac:chgData name="Chikorde, Rohan" userId="0f819e29-1ea9-493e-8ea8-f1d743089217" providerId="ADAL" clId="{A05BEDFD-E884-42AF-A317-2D2E789F4DFD}" dt="2022-06-13T09:29:57.898" v="1134" actId="478"/>
          <ac:picMkLst>
            <pc:docMk/>
            <pc:sldMk cId="2428921331" sldId="313"/>
            <ac:picMk id="12" creationId="{6E96A689-5AF9-4790-AFAD-E2D6D94FE8E3}"/>
          </ac:picMkLst>
        </pc:picChg>
      </pc:sldChg>
      <pc:sldChg chg="add del ord">
        <pc:chgData name="Chikorde, Rohan" userId="0f819e29-1ea9-493e-8ea8-f1d743089217" providerId="ADAL" clId="{A05BEDFD-E884-42AF-A317-2D2E789F4DFD}" dt="2022-06-13T09:35:50.766" v="1168" actId="47"/>
        <pc:sldMkLst>
          <pc:docMk/>
          <pc:sldMk cId="1445513489" sldId="314"/>
        </pc:sldMkLst>
      </pc:sldChg>
      <pc:sldChg chg="modSp add mod ord">
        <pc:chgData name="Chikorde, Rohan" userId="0f819e29-1ea9-493e-8ea8-f1d743089217" providerId="ADAL" clId="{A05BEDFD-E884-42AF-A317-2D2E789F4DFD}" dt="2022-06-13T09:56:25.939" v="1677" actId="1076"/>
        <pc:sldMkLst>
          <pc:docMk/>
          <pc:sldMk cId="4096029595" sldId="314"/>
        </pc:sldMkLst>
        <pc:spChg chg="mod">
          <ac:chgData name="Chikorde, Rohan" userId="0f819e29-1ea9-493e-8ea8-f1d743089217" providerId="ADAL" clId="{A05BEDFD-E884-42AF-A317-2D2E789F4DFD}" dt="2022-06-13T09:56:25.939" v="1677" actId="1076"/>
          <ac:spMkLst>
            <pc:docMk/>
            <pc:sldMk cId="4096029595" sldId="314"/>
            <ac:spMk id="7" creationId="{90458654-7562-42A3-8A4D-9934F320A8D6}"/>
          </ac:spMkLst>
        </pc:spChg>
      </pc:sldChg>
    </pc:docChg>
  </pc:docChgLst>
  <pc:docChgLst>
    <pc:chgData name="rohan chikorde" userId="b118262019ef66ac" providerId="Windows Live" clId="Web-{42D0C630-ACD3-441C-BD7F-D6ADD4C10727}"/>
    <pc:docChg chg="addSld modSld modSection">
      <pc:chgData name="rohan chikorde" userId="b118262019ef66ac" providerId="Windows Live" clId="Web-{42D0C630-ACD3-441C-BD7F-D6ADD4C10727}" dt="2023-02-14T10:32:53.969" v="247"/>
      <pc:docMkLst>
        <pc:docMk/>
      </pc:docMkLst>
      <pc:sldChg chg="modSp addAnim delAnim">
        <pc:chgData name="rohan chikorde" userId="b118262019ef66ac" providerId="Windows Live" clId="Web-{42D0C630-ACD3-441C-BD7F-D6ADD4C10727}" dt="2023-02-14T10:30:34.372" v="233" actId="20577"/>
        <pc:sldMkLst>
          <pc:docMk/>
          <pc:sldMk cId="0" sldId="258"/>
        </pc:sldMkLst>
        <pc:graphicFrameChg chg="modGraphic">
          <ac:chgData name="rohan chikorde" userId="b118262019ef66ac" providerId="Windows Live" clId="Web-{42D0C630-ACD3-441C-BD7F-D6ADD4C10727}" dt="2023-02-14T10:30:34.372" v="233" actId="20577"/>
          <ac:graphicFrameMkLst>
            <pc:docMk/>
            <pc:sldMk cId="0" sldId="258"/>
            <ac:graphicFrameMk id="1028" creationId="{A11FE15A-8E86-4ADE-808B-295630F701EE}"/>
          </ac:graphicFrameMkLst>
        </pc:graphicFrameChg>
      </pc:sldChg>
      <pc:sldChg chg="modSp addAnim delAnim modAnim">
        <pc:chgData name="rohan chikorde" userId="b118262019ef66ac" providerId="Windows Live" clId="Web-{42D0C630-ACD3-441C-BD7F-D6ADD4C10727}" dt="2023-02-14T10:18:37.463" v="53"/>
        <pc:sldMkLst>
          <pc:docMk/>
          <pc:sldMk cId="844642304" sldId="316"/>
        </pc:sldMkLst>
        <pc:spChg chg="mod">
          <ac:chgData name="rohan chikorde" userId="b118262019ef66ac" providerId="Windows Live" clId="Web-{42D0C630-ACD3-441C-BD7F-D6ADD4C10727}" dt="2023-02-14T10:18:37.463" v="53"/>
          <ac:spMkLst>
            <pc:docMk/>
            <pc:sldMk cId="844642304" sldId="316"/>
            <ac:spMk id="7" creationId="{90458654-7562-42A3-8A4D-9934F320A8D6}"/>
          </ac:spMkLst>
        </pc:spChg>
        <pc:spChg chg="mod">
          <ac:chgData name="rohan chikorde" userId="b118262019ef66ac" providerId="Windows Live" clId="Web-{42D0C630-ACD3-441C-BD7F-D6ADD4C10727}" dt="2023-02-14T10:18:29.291" v="51" actId="14100"/>
          <ac:spMkLst>
            <pc:docMk/>
            <pc:sldMk cId="844642304" sldId="316"/>
            <ac:spMk id="291" creationId="{00000000-0000-0000-0000-000000000000}"/>
          </ac:spMkLst>
        </pc:spChg>
        <pc:picChg chg="mod">
          <ac:chgData name="rohan chikorde" userId="b118262019ef66ac" providerId="Windows Live" clId="Web-{42D0C630-ACD3-441C-BD7F-D6ADD4C10727}" dt="2023-02-14T10:13:48.330" v="17" actId="14100"/>
          <ac:picMkLst>
            <pc:docMk/>
            <pc:sldMk cId="844642304" sldId="316"/>
            <ac:picMk id="2" creationId="{00000000-0000-0000-0000-000000000000}"/>
          </ac:picMkLst>
        </pc:picChg>
      </pc:sldChg>
      <pc:sldChg chg="addSp delSp modSp add replId addAnim delAnim modAnim">
        <pc:chgData name="rohan chikorde" userId="b118262019ef66ac" providerId="Windows Live" clId="Web-{42D0C630-ACD3-441C-BD7F-D6ADD4C10727}" dt="2023-02-14T10:32:53.969" v="247"/>
        <pc:sldMkLst>
          <pc:docMk/>
          <pc:sldMk cId="407436605" sldId="317"/>
        </pc:sldMkLst>
        <pc:spChg chg="add del mod">
          <ac:chgData name="rohan chikorde" userId="b118262019ef66ac" providerId="Windows Live" clId="Web-{42D0C630-ACD3-441C-BD7F-D6ADD4C10727}" dt="2023-02-14T10:19:52.105" v="76"/>
          <ac:spMkLst>
            <pc:docMk/>
            <pc:sldMk cId="407436605" sldId="317"/>
            <ac:spMk id="3" creationId="{D23BC2B4-C49D-0B68-0182-21C53B09868A}"/>
          </ac:spMkLst>
        </pc:spChg>
        <pc:spChg chg="add del mod">
          <ac:chgData name="rohan chikorde" userId="b118262019ef66ac" providerId="Windows Live" clId="Web-{42D0C630-ACD3-441C-BD7F-D6ADD4C10727}" dt="2023-02-14T10:19:52.105" v="75"/>
          <ac:spMkLst>
            <pc:docMk/>
            <pc:sldMk cId="407436605" sldId="317"/>
            <ac:spMk id="4" creationId="{E2E3A11C-0E7C-67AF-228F-A43152B717A4}"/>
          </ac:spMkLst>
        </pc:spChg>
        <pc:spChg chg="add del mod">
          <ac:chgData name="rohan chikorde" userId="b118262019ef66ac" providerId="Windows Live" clId="Web-{42D0C630-ACD3-441C-BD7F-D6ADD4C10727}" dt="2023-02-14T10:19:52.105" v="74"/>
          <ac:spMkLst>
            <pc:docMk/>
            <pc:sldMk cId="407436605" sldId="317"/>
            <ac:spMk id="5" creationId="{34B5CC2A-0233-E6F6-5E37-E028C0825CB1}"/>
          </ac:spMkLst>
        </pc:spChg>
        <pc:spChg chg="mod">
          <ac:chgData name="rohan chikorde" userId="b118262019ef66ac" providerId="Windows Live" clId="Web-{42D0C630-ACD3-441C-BD7F-D6ADD4C10727}" dt="2023-02-14T10:17:39.446" v="47" actId="14100"/>
          <ac:spMkLst>
            <pc:docMk/>
            <pc:sldMk cId="407436605" sldId="317"/>
            <ac:spMk id="7" creationId="{90458654-7562-42A3-8A4D-9934F320A8D6}"/>
          </ac:spMkLst>
        </pc:spChg>
        <pc:spChg chg="add del mod">
          <ac:chgData name="rohan chikorde" userId="b118262019ef66ac" providerId="Windows Live" clId="Web-{42D0C630-ACD3-441C-BD7F-D6ADD4C10727}" dt="2023-02-14T10:19:52.105" v="72"/>
          <ac:spMkLst>
            <pc:docMk/>
            <pc:sldMk cId="407436605" sldId="317"/>
            <ac:spMk id="8" creationId="{98229C43-73EF-FA69-45E8-BC042B13F7B3}"/>
          </ac:spMkLst>
        </pc:spChg>
        <pc:spChg chg="add del mod">
          <ac:chgData name="rohan chikorde" userId="b118262019ef66ac" providerId="Windows Live" clId="Web-{42D0C630-ACD3-441C-BD7F-D6ADD4C10727}" dt="2023-02-14T10:19:52.105" v="71"/>
          <ac:spMkLst>
            <pc:docMk/>
            <pc:sldMk cId="407436605" sldId="317"/>
            <ac:spMk id="9" creationId="{D623198D-C1E1-579F-068D-BC543BB04DA7}"/>
          </ac:spMkLst>
        </pc:spChg>
        <pc:spChg chg="add del mod">
          <ac:chgData name="rohan chikorde" userId="b118262019ef66ac" providerId="Windows Live" clId="Web-{42D0C630-ACD3-441C-BD7F-D6ADD4C10727}" dt="2023-02-14T10:19:52.105" v="70"/>
          <ac:spMkLst>
            <pc:docMk/>
            <pc:sldMk cId="407436605" sldId="317"/>
            <ac:spMk id="10" creationId="{924A8180-FA86-A70A-8BB0-4FE43F8AB77D}"/>
          </ac:spMkLst>
        </pc:spChg>
        <pc:spChg chg="add del mod">
          <ac:chgData name="rohan chikorde" userId="b118262019ef66ac" providerId="Windows Live" clId="Web-{42D0C630-ACD3-441C-BD7F-D6ADD4C10727}" dt="2023-02-14T10:19:52.105" v="69"/>
          <ac:spMkLst>
            <pc:docMk/>
            <pc:sldMk cId="407436605" sldId="317"/>
            <ac:spMk id="11" creationId="{02DBC22E-27A4-C490-64F9-E58E405E338B}"/>
          </ac:spMkLst>
        </pc:spChg>
        <pc:spChg chg="add del mod">
          <ac:chgData name="rohan chikorde" userId="b118262019ef66ac" providerId="Windows Live" clId="Web-{42D0C630-ACD3-441C-BD7F-D6ADD4C10727}" dt="2023-02-14T10:19:52.105" v="68"/>
          <ac:spMkLst>
            <pc:docMk/>
            <pc:sldMk cId="407436605" sldId="317"/>
            <ac:spMk id="12" creationId="{3EF779C4-0A69-0AE2-6518-0F24D836121A}"/>
          </ac:spMkLst>
        </pc:spChg>
        <pc:spChg chg="add del mod">
          <ac:chgData name="rohan chikorde" userId="b118262019ef66ac" providerId="Windows Live" clId="Web-{42D0C630-ACD3-441C-BD7F-D6ADD4C10727}" dt="2023-02-14T10:19:52.105" v="67"/>
          <ac:spMkLst>
            <pc:docMk/>
            <pc:sldMk cId="407436605" sldId="317"/>
            <ac:spMk id="13" creationId="{D8B554F3-F88F-568B-3AD1-E7AC5FBB9EC0}"/>
          </ac:spMkLst>
        </pc:spChg>
        <pc:spChg chg="add del mod">
          <ac:chgData name="rohan chikorde" userId="b118262019ef66ac" providerId="Windows Live" clId="Web-{42D0C630-ACD3-441C-BD7F-D6ADD4C10727}" dt="2023-02-14T10:19:52.105" v="66"/>
          <ac:spMkLst>
            <pc:docMk/>
            <pc:sldMk cId="407436605" sldId="317"/>
            <ac:spMk id="14" creationId="{72325191-25B5-4ED8-9612-9E8072C8A615}"/>
          </ac:spMkLst>
        </pc:spChg>
        <pc:spChg chg="add mod">
          <ac:chgData name="rohan chikorde" userId="b118262019ef66ac" providerId="Windows Live" clId="Web-{42D0C630-ACD3-441C-BD7F-D6ADD4C10727}" dt="2023-02-14T10:23:09.548" v="131" actId="14100"/>
          <ac:spMkLst>
            <pc:docMk/>
            <pc:sldMk cId="407436605" sldId="317"/>
            <ac:spMk id="15" creationId="{628EFAA4-245F-8D90-1D0B-1D06CFDF1BA2}"/>
          </ac:spMkLst>
        </pc:spChg>
        <pc:spChg chg="add mod">
          <ac:chgData name="rohan chikorde" userId="b118262019ef66ac" providerId="Windows Live" clId="Web-{42D0C630-ACD3-441C-BD7F-D6ADD4C10727}" dt="2023-02-14T10:22:14.468" v="117" actId="14100"/>
          <ac:spMkLst>
            <pc:docMk/>
            <pc:sldMk cId="407436605" sldId="317"/>
            <ac:spMk id="16" creationId="{F5758A60-B829-2BF9-1255-F186F359F219}"/>
          </ac:spMkLst>
        </pc:spChg>
        <pc:spChg chg="add mod">
          <ac:chgData name="rohan chikorde" userId="b118262019ef66ac" providerId="Windows Live" clId="Web-{42D0C630-ACD3-441C-BD7F-D6ADD4C10727}" dt="2023-02-14T10:22:43.422" v="127" actId="20577"/>
          <ac:spMkLst>
            <pc:docMk/>
            <pc:sldMk cId="407436605" sldId="317"/>
            <ac:spMk id="17" creationId="{796C72DC-8336-567B-DD4E-04BBEAD5E681}"/>
          </ac:spMkLst>
        </pc:spChg>
        <pc:spChg chg="add mod">
          <ac:chgData name="rohan chikorde" userId="b118262019ef66ac" providerId="Windows Live" clId="Web-{42D0C630-ACD3-441C-BD7F-D6ADD4C10727}" dt="2023-02-14T10:24:37.675" v="158" actId="14100"/>
          <ac:spMkLst>
            <pc:docMk/>
            <pc:sldMk cId="407436605" sldId="317"/>
            <ac:spMk id="18" creationId="{97489950-BA39-F59D-1679-8832A399D243}"/>
          </ac:spMkLst>
        </pc:spChg>
        <pc:spChg chg="add mod">
          <ac:chgData name="rohan chikorde" userId="b118262019ef66ac" providerId="Windows Live" clId="Web-{42D0C630-ACD3-441C-BD7F-D6ADD4C10727}" dt="2023-02-14T10:24:31.503" v="156" actId="1076"/>
          <ac:spMkLst>
            <pc:docMk/>
            <pc:sldMk cId="407436605" sldId="317"/>
            <ac:spMk id="20" creationId="{54CD9856-5D09-39E2-350C-B8F12BBFF068}"/>
          </ac:spMkLst>
        </pc:spChg>
        <pc:spChg chg="add mod">
          <ac:chgData name="rohan chikorde" userId="b118262019ef66ac" providerId="Windows Live" clId="Web-{42D0C630-ACD3-441C-BD7F-D6ADD4C10727}" dt="2023-02-14T10:24:06.159" v="150" actId="1076"/>
          <ac:spMkLst>
            <pc:docMk/>
            <pc:sldMk cId="407436605" sldId="317"/>
            <ac:spMk id="21" creationId="{D0A1174F-E9D4-1F40-D2B6-434926EC88AB}"/>
          </ac:spMkLst>
        </pc:spChg>
        <pc:spChg chg="add mod">
          <ac:chgData name="rohan chikorde" userId="b118262019ef66ac" providerId="Windows Live" clId="Web-{42D0C630-ACD3-441C-BD7F-D6ADD4C10727}" dt="2023-02-14T10:25:36.505" v="171" actId="1076"/>
          <ac:spMkLst>
            <pc:docMk/>
            <pc:sldMk cId="407436605" sldId="317"/>
            <ac:spMk id="22" creationId="{4A6791A7-9BF3-997A-AD89-F2D1FC82379B}"/>
          </ac:spMkLst>
        </pc:spChg>
        <pc:spChg chg="add mod">
          <ac:chgData name="rohan chikorde" userId="b118262019ef66ac" providerId="Windows Live" clId="Web-{42D0C630-ACD3-441C-BD7F-D6ADD4C10727}" dt="2023-02-14T10:25:52.021" v="174" actId="1076"/>
          <ac:spMkLst>
            <pc:docMk/>
            <pc:sldMk cId="407436605" sldId="317"/>
            <ac:spMk id="23" creationId="{462D1804-D5CA-DFCD-C8E8-306B5CB568C4}"/>
          </ac:spMkLst>
        </pc:spChg>
        <pc:spChg chg="add mod">
          <ac:chgData name="rohan chikorde" userId="b118262019ef66ac" providerId="Windows Live" clId="Web-{42D0C630-ACD3-441C-BD7F-D6ADD4C10727}" dt="2023-02-14T10:25:42.036" v="172" actId="1076"/>
          <ac:spMkLst>
            <pc:docMk/>
            <pc:sldMk cId="407436605" sldId="317"/>
            <ac:spMk id="24" creationId="{43918C83-DB4F-F9B5-8461-7CD4E7941B4B}"/>
          </ac:spMkLst>
        </pc:spChg>
        <pc:spChg chg="add mod">
          <ac:chgData name="rohan chikorde" userId="b118262019ef66ac" providerId="Windows Live" clId="Web-{42D0C630-ACD3-441C-BD7F-D6ADD4C10727}" dt="2023-02-14T10:22:54.954" v="128" actId="1076"/>
          <ac:spMkLst>
            <pc:docMk/>
            <pc:sldMk cId="407436605" sldId="317"/>
            <ac:spMk id="25" creationId="{909FB0AE-36A5-C949-24D7-211BDD926C8F}"/>
          </ac:spMkLst>
        </pc:spChg>
        <pc:spChg chg="add mod">
          <ac:chgData name="rohan chikorde" userId="b118262019ef66ac" providerId="Windows Live" clId="Web-{42D0C630-ACD3-441C-BD7F-D6ADD4C10727}" dt="2023-02-14T10:26:09.553" v="178" actId="688"/>
          <ac:spMkLst>
            <pc:docMk/>
            <pc:sldMk cId="407436605" sldId="317"/>
            <ac:spMk id="26" creationId="{5CD9851A-415E-30FA-EE15-609B798E557B}"/>
          </ac:spMkLst>
        </pc:spChg>
        <pc:spChg chg="mod">
          <ac:chgData name="rohan chikorde" userId="b118262019ef66ac" providerId="Windows Live" clId="Web-{42D0C630-ACD3-441C-BD7F-D6ADD4C10727}" dt="2023-02-14T10:17:45.102" v="48" actId="14100"/>
          <ac:spMkLst>
            <pc:docMk/>
            <pc:sldMk cId="407436605" sldId="317"/>
            <ac:spMk id="291" creationId="{00000000-0000-0000-0000-000000000000}"/>
          </ac:spMkLst>
        </pc:spChg>
        <pc:grpChg chg="del">
          <ac:chgData name="rohan chikorde" userId="b118262019ef66ac" providerId="Windows Live" clId="Web-{42D0C630-ACD3-441C-BD7F-D6ADD4C10727}" dt="2023-02-14T10:17:02.429" v="43"/>
          <ac:grpSpMkLst>
            <pc:docMk/>
            <pc:sldMk cId="407436605" sldId="317"/>
            <ac:grpSpMk id="58" creationId="{386924D7-6949-7F66-3445-4F656B329F57}"/>
          </ac:grpSpMkLst>
        </pc:grpChg>
        <pc:grpChg chg="del">
          <ac:chgData name="rohan chikorde" userId="b118262019ef66ac" providerId="Windows Live" clId="Web-{42D0C630-ACD3-441C-BD7F-D6ADD4C10727}" dt="2023-02-14T10:17:02.429" v="42"/>
          <ac:grpSpMkLst>
            <pc:docMk/>
            <pc:sldMk cId="407436605" sldId="317"/>
            <ac:grpSpMk id="59" creationId="{FD039AE1-2206-BA8D-6F11-9475682F1C0B}"/>
          </ac:grpSpMkLst>
        </pc:grpChg>
        <pc:grpChg chg="del">
          <ac:chgData name="rohan chikorde" userId="b118262019ef66ac" providerId="Windows Live" clId="Web-{42D0C630-ACD3-441C-BD7F-D6ADD4C10727}" dt="2023-02-14T10:17:02.429" v="41"/>
          <ac:grpSpMkLst>
            <pc:docMk/>
            <pc:sldMk cId="407436605" sldId="317"/>
            <ac:grpSpMk id="60" creationId="{9474250B-6DE4-D8FB-376C-676BE946F5C1}"/>
          </ac:grpSpMkLst>
        </pc:grpChg>
        <pc:grpChg chg="del">
          <ac:chgData name="rohan chikorde" userId="b118262019ef66ac" providerId="Windows Live" clId="Web-{42D0C630-ACD3-441C-BD7F-D6ADD4C10727}" dt="2023-02-14T10:17:02.429" v="40"/>
          <ac:grpSpMkLst>
            <pc:docMk/>
            <pc:sldMk cId="407436605" sldId="317"/>
            <ac:grpSpMk id="61" creationId="{DDAE3E27-FC08-E950-EFFE-300E70A6DA12}"/>
          </ac:grpSpMkLst>
        </pc:grpChg>
        <pc:grpChg chg="del">
          <ac:chgData name="rohan chikorde" userId="b118262019ef66ac" providerId="Windows Live" clId="Web-{42D0C630-ACD3-441C-BD7F-D6ADD4C10727}" dt="2023-02-14T10:17:02.429" v="39"/>
          <ac:grpSpMkLst>
            <pc:docMk/>
            <pc:sldMk cId="407436605" sldId="317"/>
            <ac:grpSpMk id="62" creationId="{D916F9EE-D20C-D0F5-5FFB-5A1FC60B8844}"/>
          </ac:grpSpMkLst>
        </pc:grpChg>
        <pc:picChg chg="add del mod">
          <ac:chgData name="rohan chikorde" userId="b118262019ef66ac" providerId="Windows Live" clId="Web-{42D0C630-ACD3-441C-BD7F-D6ADD4C10727}" dt="2023-02-14T10:19:52.105" v="73"/>
          <ac:picMkLst>
            <pc:docMk/>
            <pc:sldMk cId="407436605" sldId="317"/>
            <ac:picMk id="6" creationId="{D361A11A-CA6A-FC76-6980-A8221E4F813A}"/>
          </ac:picMkLst>
        </pc:picChg>
        <pc:picChg chg="add mod">
          <ac:chgData name="rohan chikorde" userId="b118262019ef66ac" providerId="Windows Live" clId="Web-{42D0C630-ACD3-441C-BD7F-D6ADD4C10727}" dt="2023-02-14T10:26:00.662" v="177" actId="1076"/>
          <ac:picMkLst>
            <pc:docMk/>
            <pc:sldMk cId="407436605" sldId="317"/>
            <ac:picMk id="19" creationId="{FF999B4A-DAC2-B83B-67A7-E06576D3AFBB}"/>
          </ac:picMkLst>
        </pc:picChg>
      </pc:sldChg>
    </pc:docChg>
  </pc:docChgLst>
  <pc:docChgLst>
    <pc:chgData name="rohan chikorde" userId="b118262019ef66ac" providerId="Windows Live" clId="Web-{856E6ADA-3DA4-4BFD-AA55-70D863672ADF}"/>
    <pc:docChg chg="modSld">
      <pc:chgData name="rohan chikorde" userId="b118262019ef66ac" providerId="Windows Live" clId="Web-{856E6ADA-3DA4-4BFD-AA55-70D863672ADF}" dt="2023-02-14T12:26:31.605" v="1"/>
      <pc:docMkLst>
        <pc:docMk/>
      </pc:docMkLst>
      <pc:sldChg chg="delAnim modAnim">
        <pc:chgData name="rohan chikorde" userId="b118262019ef66ac" providerId="Windows Live" clId="Web-{856E6ADA-3DA4-4BFD-AA55-70D863672ADF}" dt="2023-02-14T12:26:31.605" v="1"/>
        <pc:sldMkLst>
          <pc:docMk/>
          <pc:sldMk cId="407436605" sldId="317"/>
        </pc:sldMkLst>
      </pc:sldChg>
    </pc:docChg>
  </pc:docChgLst>
  <pc:docChgLst>
    <pc:chgData name="rohan chikorde" userId="b118262019ef66ac" providerId="Windows Live" clId="Web-{F14E6DC4-5284-4893-9E18-F27C88581740}"/>
    <pc:docChg chg="modSld">
      <pc:chgData name="rohan chikorde" userId="b118262019ef66ac" providerId="Windows Live" clId="Web-{F14E6DC4-5284-4893-9E18-F27C88581740}" dt="2023-02-14T12:11:19.314" v="19" actId="1076"/>
      <pc:docMkLst>
        <pc:docMk/>
      </pc:docMkLst>
      <pc:sldChg chg="modSp">
        <pc:chgData name="rohan chikorde" userId="b118262019ef66ac" providerId="Windows Live" clId="Web-{F14E6DC4-5284-4893-9E18-F27C88581740}" dt="2023-02-14T12:11:19.314" v="19" actId="1076"/>
        <pc:sldMkLst>
          <pc:docMk/>
          <pc:sldMk cId="407436605" sldId="317"/>
        </pc:sldMkLst>
        <pc:spChg chg="mod">
          <ac:chgData name="rohan chikorde" userId="b118262019ef66ac" providerId="Windows Live" clId="Web-{F14E6DC4-5284-4893-9E18-F27C88581740}" dt="2023-02-14T12:10:17.841" v="1" actId="20577"/>
          <ac:spMkLst>
            <pc:docMk/>
            <pc:sldMk cId="407436605" sldId="317"/>
            <ac:spMk id="17" creationId="{796C72DC-8336-567B-DD4E-04BBEAD5E681}"/>
          </ac:spMkLst>
        </pc:spChg>
        <pc:spChg chg="mod">
          <ac:chgData name="rohan chikorde" userId="b118262019ef66ac" providerId="Windows Live" clId="Web-{F14E6DC4-5284-4893-9E18-F27C88581740}" dt="2023-02-14T12:10:22.904" v="3" actId="20577"/>
          <ac:spMkLst>
            <pc:docMk/>
            <pc:sldMk cId="407436605" sldId="317"/>
            <ac:spMk id="18" creationId="{97489950-BA39-F59D-1679-8832A399D243}"/>
          </ac:spMkLst>
        </pc:spChg>
        <pc:spChg chg="mod">
          <ac:chgData name="rohan chikorde" userId="b118262019ef66ac" providerId="Windows Live" clId="Web-{F14E6DC4-5284-4893-9E18-F27C88581740}" dt="2023-02-14T12:11:15.688" v="18" actId="1076"/>
          <ac:spMkLst>
            <pc:docMk/>
            <pc:sldMk cId="407436605" sldId="317"/>
            <ac:spMk id="22" creationId="{4A6791A7-9BF3-997A-AD89-F2D1FC82379B}"/>
          </ac:spMkLst>
        </pc:spChg>
        <pc:spChg chg="mod">
          <ac:chgData name="rohan chikorde" userId="b118262019ef66ac" providerId="Windows Live" clId="Web-{F14E6DC4-5284-4893-9E18-F27C88581740}" dt="2023-02-14T12:10:56.969" v="17" actId="1076"/>
          <ac:spMkLst>
            <pc:docMk/>
            <pc:sldMk cId="407436605" sldId="317"/>
            <ac:spMk id="24" creationId="{43918C83-DB4F-F9B5-8461-7CD4E7941B4B}"/>
          </ac:spMkLst>
        </pc:spChg>
        <pc:picChg chg="mod">
          <ac:chgData name="rohan chikorde" userId="b118262019ef66ac" providerId="Windows Live" clId="Web-{F14E6DC4-5284-4893-9E18-F27C88581740}" dt="2023-02-14T12:11:19.314" v="19" actId="1076"/>
          <ac:picMkLst>
            <pc:docMk/>
            <pc:sldMk cId="407436605" sldId="317"/>
            <ac:picMk id="19" creationId="{FF999B4A-DAC2-B83B-67A7-E06576D3AFBB}"/>
          </ac:picMkLst>
        </pc:picChg>
      </pc:sldChg>
    </pc:docChg>
  </pc:docChgLst>
  <pc:docChgLst>
    <pc:chgData name="rohan chikorde" userId="b118262019ef66ac" providerId="Windows Live" clId="Web-{8839551D-7369-4C46-BDF7-E48B4936AA8C}"/>
    <pc:docChg chg="modSld">
      <pc:chgData name="rohan chikorde" userId="b118262019ef66ac" providerId="Windows Live" clId="Web-{8839551D-7369-4C46-BDF7-E48B4936AA8C}" dt="2023-02-14T12:08:44.633" v="2" actId="20577"/>
      <pc:docMkLst>
        <pc:docMk/>
      </pc:docMkLst>
      <pc:sldChg chg="modSp">
        <pc:chgData name="rohan chikorde" userId="b118262019ef66ac" providerId="Windows Live" clId="Web-{8839551D-7369-4C46-BDF7-E48B4936AA8C}" dt="2023-02-14T12:08:44.633" v="2" actId="20577"/>
        <pc:sldMkLst>
          <pc:docMk/>
          <pc:sldMk cId="0" sldId="258"/>
        </pc:sldMkLst>
        <pc:graphicFrameChg chg="modGraphic">
          <ac:chgData name="rohan chikorde" userId="b118262019ef66ac" providerId="Windows Live" clId="Web-{8839551D-7369-4C46-BDF7-E48B4936AA8C}" dt="2023-02-14T12:08:44.633" v="2" actId="20577"/>
          <ac:graphicFrameMkLst>
            <pc:docMk/>
            <pc:sldMk cId="0" sldId="258"/>
            <ac:graphicFrameMk id="1028" creationId="{A11FE15A-8E86-4ADE-808B-295630F701EE}"/>
          </ac:graphicFrameMkLst>
        </pc:graphicFrameChg>
      </pc:sldChg>
    </pc:docChg>
  </pc:docChgLst>
  <pc:docChgLst>
    <pc:chgData name="rohan chikorde" userId="b118262019ef66ac" providerId="Windows Live" clId="Web-{222D98DD-48A3-4794-A8EC-C977E5BA480B}"/>
    <pc:docChg chg="modSld">
      <pc:chgData name="rohan chikorde" userId="b118262019ef66ac" providerId="Windows Live" clId="Web-{222D98DD-48A3-4794-A8EC-C977E5BA480B}" dt="2023-02-14T13:57:59.955" v="2" actId="20577"/>
      <pc:docMkLst>
        <pc:docMk/>
      </pc:docMkLst>
      <pc:sldChg chg="modSp">
        <pc:chgData name="rohan chikorde" userId="b118262019ef66ac" providerId="Windows Live" clId="Web-{222D98DD-48A3-4794-A8EC-C977E5BA480B}" dt="2023-02-14T13:57:59.955" v="2" actId="20577"/>
        <pc:sldMkLst>
          <pc:docMk/>
          <pc:sldMk cId="1225431907" sldId="296"/>
        </pc:sldMkLst>
        <pc:spChg chg="mod">
          <ac:chgData name="rohan chikorde" userId="b118262019ef66ac" providerId="Windows Live" clId="Web-{222D98DD-48A3-4794-A8EC-C977E5BA480B}" dt="2023-02-14T13:57:59.955" v="2" actId="20577"/>
          <ac:spMkLst>
            <pc:docMk/>
            <pc:sldMk cId="1225431907" sldId="296"/>
            <ac:spMk id="2" creationId="{D1BD3CD7-BB2A-47B5-ACB3-EE231961AEF4}"/>
          </ac:spMkLst>
        </pc:spChg>
      </pc:sldChg>
    </pc:docChg>
  </pc:docChgLst>
  <pc:docChgLst>
    <pc:chgData name="rohan chikorde" userId="b118262019ef66ac" providerId="Windows Live" clId="Web-{6B8CFBA6-D58B-49C3-B920-DBFDC3B11383}"/>
    <pc:docChg chg="addSld delSld addMainMaster modSection">
      <pc:chgData name="rohan chikorde" userId="b118262019ef66ac" providerId="Windows Live" clId="Web-{6B8CFBA6-D58B-49C3-B920-DBFDC3B11383}" dt="2023-03-02T12:51:04.329" v="7"/>
      <pc:docMkLst>
        <pc:docMk/>
      </pc:docMkLst>
      <pc:sldChg chg="del">
        <pc:chgData name="rohan chikorde" userId="b118262019ef66ac" providerId="Windows Live" clId="Web-{6B8CFBA6-D58B-49C3-B920-DBFDC3B11383}" dt="2023-03-02T12:49:49.373" v="1"/>
        <pc:sldMkLst>
          <pc:docMk/>
          <pc:sldMk cId="407436605" sldId="317"/>
        </pc:sldMkLst>
      </pc:sldChg>
      <pc:sldChg chg="del">
        <pc:chgData name="rohan chikorde" userId="b118262019ef66ac" providerId="Windows Live" clId="Web-{6B8CFBA6-D58B-49C3-B920-DBFDC3B11383}" dt="2023-03-02T12:50:15.077" v="3"/>
        <pc:sldMkLst>
          <pc:docMk/>
          <pc:sldMk cId="1814067215" sldId="318"/>
        </pc:sldMkLst>
      </pc:sldChg>
      <pc:sldChg chg="del">
        <pc:chgData name="rohan chikorde" userId="b118262019ef66ac" providerId="Windows Live" clId="Web-{6B8CFBA6-D58B-49C3-B920-DBFDC3B11383}" dt="2023-03-02T12:50:46.531" v="5"/>
        <pc:sldMkLst>
          <pc:docMk/>
          <pc:sldMk cId="2506769096" sldId="319"/>
        </pc:sldMkLst>
      </pc:sldChg>
      <pc:sldChg chg="del">
        <pc:chgData name="rohan chikorde" userId="b118262019ef66ac" providerId="Windows Live" clId="Web-{6B8CFBA6-D58B-49C3-B920-DBFDC3B11383}" dt="2023-03-02T12:51:04.329" v="7"/>
        <pc:sldMkLst>
          <pc:docMk/>
          <pc:sldMk cId="2403588772" sldId="321"/>
        </pc:sldMkLst>
      </pc:sldChg>
      <pc:sldChg chg="add">
        <pc:chgData name="rohan chikorde" userId="b118262019ef66ac" providerId="Windows Live" clId="Web-{6B8CFBA6-D58B-49C3-B920-DBFDC3B11383}" dt="2023-03-02T12:49:44.919" v="0"/>
        <pc:sldMkLst>
          <pc:docMk/>
          <pc:sldMk cId="3807877402" sldId="324"/>
        </pc:sldMkLst>
      </pc:sldChg>
      <pc:sldChg chg="add">
        <pc:chgData name="rohan chikorde" userId="b118262019ef66ac" providerId="Windows Live" clId="Web-{6B8CFBA6-D58B-49C3-B920-DBFDC3B11383}" dt="2023-03-02T12:50:12.249" v="2"/>
        <pc:sldMkLst>
          <pc:docMk/>
          <pc:sldMk cId="4134063293" sldId="325"/>
        </pc:sldMkLst>
      </pc:sldChg>
      <pc:sldChg chg="add">
        <pc:chgData name="rohan chikorde" userId="b118262019ef66ac" providerId="Windows Live" clId="Web-{6B8CFBA6-D58B-49C3-B920-DBFDC3B11383}" dt="2023-03-02T12:50:38.046" v="4"/>
        <pc:sldMkLst>
          <pc:docMk/>
          <pc:sldMk cId="3276297476" sldId="326"/>
        </pc:sldMkLst>
      </pc:sldChg>
      <pc:sldChg chg="add">
        <pc:chgData name="rohan chikorde" userId="b118262019ef66ac" providerId="Windows Live" clId="Web-{6B8CFBA6-D58B-49C3-B920-DBFDC3B11383}" dt="2023-03-02T12:50:58.500" v="6"/>
        <pc:sldMkLst>
          <pc:docMk/>
          <pc:sldMk cId="3354743811" sldId="327"/>
        </pc:sldMkLst>
      </pc:sldChg>
      <pc:sldMasterChg chg="add addSldLayout">
        <pc:chgData name="rohan chikorde" userId="b118262019ef66ac" providerId="Windows Live" clId="Web-{6B8CFBA6-D58B-49C3-B920-DBFDC3B11383}" dt="2023-03-02T12:49:44.919" v="0"/>
        <pc:sldMasterMkLst>
          <pc:docMk/>
          <pc:sldMasterMk cId="0" sldId="2147483660"/>
        </pc:sldMasterMkLst>
        <pc:sldLayoutChg chg="add">
          <pc:chgData name="rohan chikorde" userId="b118262019ef66ac" providerId="Windows Live" clId="Web-{6B8CFBA6-D58B-49C3-B920-DBFDC3B11383}" dt="2023-03-02T12:49:44.919" v="0"/>
          <pc:sldLayoutMkLst>
            <pc:docMk/>
            <pc:sldMasterMk cId="0" sldId="2147483660"/>
            <pc:sldLayoutMk cId="0" sldId="2147483661"/>
          </pc:sldLayoutMkLst>
        </pc:sldLayoutChg>
        <pc:sldLayoutChg chg="add">
          <pc:chgData name="rohan chikorde" userId="b118262019ef66ac" providerId="Windows Live" clId="Web-{6B8CFBA6-D58B-49C3-B920-DBFDC3B11383}" dt="2023-03-02T12:49:44.919" v="0"/>
          <pc:sldLayoutMkLst>
            <pc:docMk/>
            <pc:sldMasterMk cId="0" sldId="2147483660"/>
            <pc:sldLayoutMk cId="0" sldId="2147483662"/>
          </pc:sldLayoutMkLst>
        </pc:sldLayoutChg>
        <pc:sldLayoutChg chg="add">
          <pc:chgData name="rohan chikorde" userId="b118262019ef66ac" providerId="Windows Live" clId="Web-{6B8CFBA6-D58B-49C3-B920-DBFDC3B11383}" dt="2023-03-02T12:49:44.919" v="0"/>
          <pc:sldLayoutMkLst>
            <pc:docMk/>
            <pc:sldMasterMk cId="0" sldId="2147483660"/>
            <pc:sldLayoutMk cId="0" sldId="2147483663"/>
          </pc:sldLayoutMkLst>
        </pc:sldLayoutChg>
        <pc:sldLayoutChg chg="add">
          <pc:chgData name="rohan chikorde" userId="b118262019ef66ac" providerId="Windows Live" clId="Web-{6B8CFBA6-D58B-49C3-B920-DBFDC3B11383}" dt="2023-03-02T12:49:44.919" v="0"/>
          <pc:sldLayoutMkLst>
            <pc:docMk/>
            <pc:sldMasterMk cId="0" sldId="2147483660"/>
            <pc:sldLayoutMk cId="0" sldId="2147483664"/>
          </pc:sldLayoutMkLst>
        </pc:sldLayoutChg>
        <pc:sldLayoutChg chg="add">
          <pc:chgData name="rohan chikorde" userId="b118262019ef66ac" providerId="Windows Live" clId="Web-{6B8CFBA6-D58B-49C3-B920-DBFDC3B11383}" dt="2023-03-02T12:49:44.919" v="0"/>
          <pc:sldLayoutMkLst>
            <pc:docMk/>
            <pc:sldMasterMk cId="0" sldId="2147483660"/>
            <pc:sldLayoutMk cId="0" sldId="2147483665"/>
          </pc:sldLayoutMkLst>
        </pc:sldLayoutChg>
        <pc:sldLayoutChg chg="add">
          <pc:chgData name="rohan chikorde" userId="b118262019ef66ac" providerId="Windows Live" clId="Web-{6B8CFBA6-D58B-49C3-B920-DBFDC3B11383}" dt="2023-03-02T12:49:44.919" v="0"/>
          <pc:sldLayoutMkLst>
            <pc:docMk/>
            <pc:sldMasterMk cId="0" sldId="2147483660"/>
            <pc:sldLayoutMk cId="0" sldId="2147483666"/>
          </pc:sldLayoutMkLst>
        </pc:sldLayoutChg>
        <pc:sldLayoutChg chg="add">
          <pc:chgData name="rohan chikorde" userId="b118262019ef66ac" providerId="Windows Live" clId="Web-{6B8CFBA6-D58B-49C3-B920-DBFDC3B11383}" dt="2023-03-02T12:49:44.919" v="0"/>
          <pc:sldLayoutMkLst>
            <pc:docMk/>
            <pc:sldMasterMk cId="0" sldId="2147483660"/>
            <pc:sldLayoutMk cId="0" sldId="2147483667"/>
          </pc:sldLayoutMkLst>
        </pc:sldLayoutChg>
        <pc:sldLayoutChg chg="add">
          <pc:chgData name="rohan chikorde" userId="b118262019ef66ac" providerId="Windows Live" clId="Web-{6B8CFBA6-D58B-49C3-B920-DBFDC3B11383}" dt="2023-03-02T12:49:44.919" v="0"/>
          <pc:sldLayoutMkLst>
            <pc:docMk/>
            <pc:sldMasterMk cId="0" sldId="2147483660"/>
            <pc:sldLayoutMk cId="0" sldId="2147483668"/>
          </pc:sldLayoutMkLst>
        </pc:sldLayoutChg>
        <pc:sldLayoutChg chg="add">
          <pc:chgData name="rohan chikorde" userId="b118262019ef66ac" providerId="Windows Live" clId="Web-{6B8CFBA6-D58B-49C3-B920-DBFDC3B11383}" dt="2023-03-02T12:49:44.919" v="0"/>
          <pc:sldLayoutMkLst>
            <pc:docMk/>
            <pc:sldMasterMk cId="0" sldId="2147483660"/>
            <pc:sldLayoutMk cId="0" sldId="2147483669"/>
          </pc:sldLayoutMkLst>
        </pc:sldLayoutChg>
        <pc:sldLayoutChg chg="add">
          <pc:chgData name="rohan chikorde" userId="b118262019ef66ac" providerId="Windows Live" clId="Web-{6B8CFBA6-D58B-49C3-B920-DBFDC3B11383}" dt="2023-03-02T12:49:44.919" v="0"/>
          <pc:sldLayoutMkLst>
            <pc:docMk/>
            <pc:sldMasterMk cId="0" sldId="2147483660"/>
            <pc:sldLayoutMk cId="0" sldId="2147483670"/>
          </pc:sldLayoutMkLst>
        </pc:sldLayoutChg>
        <pc:sldLayoutChg chg="add">
          <pc:chgData name="rohan chikorde" userId="b118262019ef66ac" providerId="Windows Live" clId="Web-{6B8CFBA6-D58B-49C3-B920-DBFDC3B11383}" dt="2023-03-02T12:49:44.919" v="0"/>
          <pc:sldLayoutMkLst>
            <pc:docMk/>
            <pc:sldMasterMk cId="0" sldId="2147483660"/>
            <pc:sldLayoutMk cId="0" sldId="2147483671"/>
          </pc:sldLayoutMkLst>
        </pc:sldLayoutChg>
      </pc:sldMasterChg>
    </pc:docChg>
  </pc:docChgLst>
  <pc:docChgLst>
    <pc:chgData name="rohan chikorde" userId="b118262019ef66ac" providerId="Windows Live" clId="Web-{E4DCDF27-E797-4083-B84B-77FDF8DE1823}"/>
    <pc:docChg chg="addSld modSld modSection">
      <pc:chgData name="rohan chikorde" userId="b118262019ef66ac" providerId="Windows Live" clId="Web-{E4DCDF27-E797-4083-B84B-77FDF8DE1823}" dt="2023-03-02T12:29:37.156" v="9" actId="20577"/>
      <pc:docMkLst>
        <pc:docMk/>
      </pc:docMkLst>
      <pc:sldChg chg="modSp">
        <pc:chgData name="rohan chikorde" userId="b118262019ef66ac" providerId="Windows Live" clId="Web-{E4DCDF27-E797-4083-B84B-77FDF8DE1823}" dt="2023-03-02T12:29:37.156" v="9" actId="20577"/>
        <pc:sldMkLst>
          <pc:docMk/>
          <pc:sldMk cId="3356084082" sldId="285"/>
        </pc:sldMkLst>
        <pc:spChg chg="mod">
          <ac:chgData name="rohan chikorde" userId="b118262019ef66ac" providerId="Windows Live" clId="Web-{E4DCDF27-E797-4083-B84B-77FDF8DE1823}" dt="2023-03-02T12:29:37.156" v="9" actId="20577"/>
          <ac:spMkLst>
            <pc:docMk/>
            <pc:sldMk cId="3356084082" sldId="285"/>
            <ac:spMk id="3" creationId="{5A3ED40C-E405-4F1B-8499-92CCA05D130C}"/>
          </ac:spMkLst>
        </pc:spChg>
      </pc:sldChg>
      <pc:sldChg chg="add">
        <pc:chgData name="rohan chikorde" userId="b118262019ef66ac" providerId="Windows Live" clId="Web-{E4DCDF27-E797-4083-B84B-77FDF8DE1823}" dt="2023-03-02T12:27:50.325" v="0"/>
        <pc:sldMkLst>
          <pc:docMk/>
          <pc:sldMk cId="2561811276" sldId="322"/>
        </pc:sldMkLst>
      </pc:sldChg>
      <pc:sldChg chg="add">
        <pc:chgData name="rohan chikorde" userId="b118262019ef66ac" providerId="Windows Live" clId="Web-{E4DCDF27-E797-4083-B84B-77FDF8DE1823}" dt="2023-03-02T12:28:02.184" v="1"/>
        <pc:sldMkLst>
          <pc:docMk/>
          <pc:sldMk cId="3082654553" sldId="323"/>
        </pc:sldMkLst>
      </pc:sldChg>
    </pc:docChg>
  </pc:docChgLst>
  <pc:docChgLst>
    <pc:chgData name="rohan chikorde" userId="b118262019ef66ac" providerId="Windows Live" clId="Web-{47BE03D8-4F8F-4E38-BB4D-C39998FA1D95}"/>
    <pc:docChg chg="addSld modSld modSection">
      <pc:chgData name="rohan chikorde" userId="b118262019ef66ac" providerId="Windows Live" clId="Web-{47BE03D8-4F8F-4E38-BB4D-C39998FA1D95}" dt="2023-02-14T11:56:48.252" v="537"/>
      <pc:docMkLst>
        <pc:docMk/>
      </pc:docMkLst>
      <pc:sldChg chg="modSp">
        <pc:chgData name="rohan chikorde" userId="b118262019ef66ac" providerId="Windows Live" clId="Web-{47BE03D8-4F8F-4E38-BB4D-C39998FA1D95}" dt="2023-02-14T10:37:58.040" v="51" actId="14100"/>
        <pc:sldMkLst>
          <pc:docMk/>
          <pc:sldMk cId="844642304" sldId="316"/>
        </pc:sldMkLst>
        <pc:grpChg chg="mod">
          <ac:chgData name="rohan chikorde" userId="b118262019ef66ac" providerId="Windows Live" clId="Web-{47BE03D8-4F8F-4E38-BB4D-C39998FA1D95}" dt="2023-02-14T10:37:58.040" v="51" actId="14100"/>
          <ac:grpSpMkLst>
            <pc:docMk/>
            <pc:sldMk cId="844642304" sldId="316"/>
            <ac:grpSpMk id="58" creationId="{386924D7-6949-7F66-3445-4F656B329F57}"/>
          </ac:grpSpMkLst>
        </pc:grpChg>
        <pc:grpChg chg="mod">
          <ac:chgData name="rohan chikorde" userId="b118262019ef66ac" providerId="Windows Live" clId="Web-{47BE03D8-4F8F-4E38-BB4D-C39998FA1D95}" dt="2023-02-14T10:37:58.040" v="50" actId="14100"/>
          <ac:grpSpMkLst>
            <pc:docMk/>
            <pc:sldMk cId="844642304" sldId="316"/>
            <ac:grpSpMk id="59" creationId="{FD039AE1-2206-BA8D-6F11-9475682F1C0B}"/>
          </ac:grpSpMkLst>
        </pc:grpChg>
        <pc:grpChg chg="mod">
          <ac:chgData name="rohan chikorde" userId="b118262019ef66ac" providerId="Windows Live" clId="Web-{47BE03D8-4F8F-4E38-BB4D-C39998FA1D95}" dt="2023-02-14T10:37:58.040" v="49" actId="14100"/>
          <ac:grpSpMkLst>
            <pc:docMk/>
            <pc:sldMk cId="844642304" sldId="316"/>
            <ac:grpSpMk id="60" creationId="{9474250B-6DE4-D8FB-376C-676BE946F5C1}"/>
          </ac:grpSpMkLst>
        </pc:grpChg>
        <pc:grpChg chg="mod">
          <ac:chgData name="rohan chikorde" userId="b118262019ef66ac" providerId="Windows Live" clId="Web-{47BE03D8-4F8F-4E38-BB4D-C39998FA1D95}" dt="2023-02-14T10:37:58.040" v="48" actId="14100"/>
          <ac:grpSpMkLst>
            <pc:docMk/>
            <pc:sldMk cId="844642304" sldId="316"/>
            <ac:grpSpMk id="61" creationId="{DDAE3E27-FC08-E950-EFFE-300E70A6DA12}"/>
          </ac:grpSpMkLst>
        </pc:grpChg>
        <pc:grpChg chg="mod">
          <ac:chgData name="rohan chikorde" userId="b118262019ef66ac" providerId="Windows Live" clId="Web-{47BE03D8-4F8F-4E38-BB4D-C39998FA1D95}" dt="2023-02-14T10:37:58.040" v="47" actId="14100"/>
          <ac:grpSpMkLst>
            <pc:docMk/>
            <pc:sldMk cId="844642304" sldId="316"/>
            <ac:grpSpMk id="62" creationId="{D916F9EE-D20C-D0F5-5FFB-5A1FC60B8844}"/>
          </ac:grpSpMkLst>
        </pc:grpChg>
      </pc:sldChg>
      <pc:sldChg chg="modSp addAnim delAnim modAnim">
        <pc:chgData name="rohan chikorde" userId="b118262019ef66ac" providerId="Windows Live" clId="Web-{47BE03D8-4F8F-4E38-BB4D-C39998FA1D95}" dt="2023-02-14T11:56:48.252" v="537"/>
        <pc:sldMkLst>
          <pc:docMk/>
          <pc:sldMk cId="407436605" sldId="317"/>
        </pc:sldMkLst>
        <pc:spChg chg="mod">
          <ac:chgData name="rohan chikorde" userId="b118262019ef66ac" providerId="Windows Live" clId="Web-{47BE03D8-4F8F-4E38-BB4D-C39998FA1D95}" dt="2023-02-14T10:36:16.037" v="20" actId="14100"/>
          <ac:spMkLst>
            <pc:docMk/>
            <pc:sldMk cId="407436605" sldId="317"/>
            <ac:spMk id="22" creationId="{4A6791A7-9BF3-997A-AD89-F2D1FC82379B}"/>
          </ac:spMkLst>
        </pc:spChg>
        <pc:spChg chg="mod">
          <ac:chgData name="rohan chikorde" userId="b118262019ef66ac" providerId="Windows Live" clId="Web-{47BE03D8-4F8F-4E38-BB4D-C39998FA1D95}" dt="2023-02-14T10:36:16.037" v="19" actId="14100"/>
          <ac:spMkLst>
            <pc:docMk/>
            <pc:sldMk cId="407436605" sldId="317"/>
            <ac:spMk id="23" creationId="{462D1804-D5CA-DFCD-C8E8-306B5CB568C4}"/>
          </ac:spMkLst>
        </pc:spChg>
        <pc:spChg chg="mod">
          <ac:chgData name="rohan chikorde" userId="b118262019ef66ac" providerId="Windows Live" clId="Web-{47BE03D8-4F8F-4E38-BB4D-C39998FA1D95}" dt="2023-02-14T10:36:16.037" v="18" actId="14100"/>
          <ac:spMkLst>
            <pc:docMk/>
            <pc:sldMk cId="407436605" sldId="317"/>
            <ac:spMk id="24" creationId="{43918C83-DB4F-F9B5-8461-7CD4E7941B4B}"/>
          </ac:spMkLst>
        </pc:spChg>
        <pc:picChg chg="mod">
          <ac:chgData name="rohan chikorde" userId="b118262019ef66ac" providerId="Windows Live" clId="Web-{47BE03D8-4F8F-4E38-BB4D-C39998FA1D95}" dt="2023-02-14T10:36:16.037" v="21" actId="14100"/>
          <ac:picMkLst>
            <pc:docMk/>
            <pc:sldMk cId="407436605" sldId="317"/>
            <ac:picMk id="19" creationId="{FF999B4A-DAC2-B83B-67A7-E06576D3AFBB}"/>
          </ac:picMkLst>
        </pc:picChg>
      </pc:sldChg>
      <pc:sldChg chg="addSp delSp modSp add replId delAnim">
        <pc:chgData name="rohan chikorde" userId="b118262019ef66ac" providerId="Windows Live" clId="Web-{47BE03D8-4F8F-4E38-BB4D-C39998FA1D95}" dt="2023-02-14T11:26:13.955" v="127"/>
        <pc:sldMkLst>
          <pc:docMk/>
          <pc:sldMk cId="1814067215" sldId="318"/>
        </pc:sldMkLst>
        <pc:spChg chg="add mod">
          <ac:chgData name="rohan chikorde" userId="b118262019ef66ac" providerId="Windows Live" clId="Web-{47BE03D8-4F8F-4E38-BB4D-C39998FA1D95}" dt="2023-02-14T11:23:05.151" v="87" actId="14100"/>
          <ac:spMkLst>
            <pc:docMk/>
            <pc:sldMk cId="1814067215" sldId="318"/>
            <ac:spMk id="3" creationId="{AFFB1774-7532-07A9-57C5-4B55164ED531}"/>
          </ac:spMkLst>
        </pc:spChg>
        <pc:spChg chg="add mod">
          <ac:chgData name="rohan chikorde" userId="b118262019ef66ac" providerId="Windows Live" clId="Web-{47BE03D8-4F8F-4E38-BB4D-C39998FA1D95}" dt="2023-02-14T11:25:44.735" v="124" actId="14100"/>
          <ac:spMkLst>
            <pc:docMk/>
            <pc:sldMk cId="1814067215" sldId="318"/>
            <ac:spMk id="4" creationId="{925890D7-905C-9415-B230-CA7B2089EED3}"/>
          </ac:spMkLst>
        </pc:spChg>
        <pc:spChg chg="add mod">
          <ac:chgData name="rohan chikorde" userId="b118262019ef66ac" providerId="Windows Live" clId="Web-{47BE03D8-4F8F-4E38-BB4D-C39998FA1D95}" dt="2023-02-14T11:25:30.094" v="123" actId="14100"/>
          <ac:spMkLst>
            <pc:docMk/>
            <pc:sldMk cId="1814067215" sldId="318"/>
            <ac:spMk id="5" creationId="{67B2CA7E-860B-4D6B-07D6-3A03D19A1E63}"/>
          </ac:spMkLst>
        </pc:spChg>
        <pc:spChg chg="mod">
          <ac:chgData name="rohan chikorde" userId="b118262019ef66ac" providerId="Windows Live" clId="Web-{47BE03D8-4F8F-4E38-BB4D-C39998FA1D95}" dt="2023-02-14T11:26:13.955" v="127"/>
          <ac:spMkLst>
            <pc:docMk/>
            <pc:sldMk cId="1814067215" sldId="318"/>
            <ac:spMk id="7" creationId="{90458654-7562-42A3-8A4D-9934F320A8D6}"/>
          </ac:spMkLst>
        </pc:spChg>
        <pc:spChg chg="add mod">
          <ac:chgData name="rohan chikorde" userId="b118262019ef66ac" providerId="Windows Live" clId="Web-{47BE03D8-4F8F-4E38-BB4D-C39998FA1D95}" dt="2023-02-14T11:23:25.230" v="92" actId="1076"/>
          <ac:spMkLst>
            <pc:docMk/>
            <pc:sldMk cId="1814067215" sldId="318"/>
            <ac:spMk id="8" creationId="{BC8AB9CD-8FBD-E320-253D-1108BBF117D9}"/>
          </ac:spMkLst>
        </pc:spChg>
        <pc:spChg chg="del">
          <ac:chgData name="rohan chikorde" userId="b118262019ef66ac" providerId="Windows Live" clId="Web-{47BE03D8-4F8F-4E38-BB4D-C39998FA1D95}" dt="2023-02-14T11:21:49.102" v="56"/>
          <ac:spMkLst>
            <pc:docMk/>
            <pc:sldMk cId="1814067215" sldId="318"/>
            <ac:spMk id="10" creationId="{263E50E7-BE80-4FB8-A4CE-CD51381C98ED}"/>
          </ac:spMkLst>
        </pc:spChg>
        <pc:spChg chg="del">
          <ac:chgData name="rohan chikorde" userId="b118262019ef66ac" providerId="Windows Live" clId="Web-{47BE03D8-4F8F-4E38-BB4D-C39998FA1D95}" dt="2023-02-14T11:21:49.102" v="55"/>
          <ac:spMkLst>
            <pc:docMk/>
            <pc:sldMk cId="1814067215" sldId="318"/>
            <ac:spMk id="11" creationId="{DC435F09-10A6-4558-9329-CB49AC41B9B6}"/>
          </ac:spMkLst>
        </pc:spChg>
        <pc:spChg chg="del">
          <ac:chgData name="rohan chikorde" userId="b118262019ef66ac" providerId="Windows Live" clId="Web-{47BE03D8-4F8F-4E38-BB4D-C39998FA1D95}" dt="2023-02-14T11:21:49.102" v="54"/>
          <ac:spMkLst>
            <pc:docMk/>
            <pc:sldMk cId="1814067215" sldId="318"/>
            <ac:spMk id="12" creationId="{231F7298-E6E4-46AB-9132-9E448FA0A2F8}"/>
          </ac:spMkLst>
        </pc:spChg>
        <pc:spChg chg="del">
          <ac:chgData name="rohan chikorde" userId="b118262019ef66ac" providerId="Windows Live" clId="Web-{47BE03D8-4F8F-4E38-BB4D-C39998FA1D95}" dt="2023-02-14T11:21:49.102" v="53"/>
          <ac:spMkLst>
            <pc:docMk/>
            <pc:sldMk cId="1814067215" sldId="318"/>
            <ac:spMk id="13" creationId="{B66F1659-F336-413F-BDF3-12ADA78CFD00}"/>
          </ac:spMkLst>
        </pc:spChg>
        <pc:spChg chg="add mod">
          <ac:chgData name="rohan chikorde" userId="b118262019ef66ac" providerId="Windows Live" clId="Web-{47BE03D8-4F8F-4E38-BB4D-C39998FA1D95}" dt="2023-02-14T11:24:09.279" v="101" actId="1076"/>
          <ac:spMkLst>
            <pc:docMk/>
            <pc:sldMk cId="1814067215" sldId="318"/>
            <ac:spMk id="14" creationId="{2511FE8C-84F7-93A8-C2B3-408FB1EA27A1}"/>
          </ac:spMkLst>
        </pc:spChg>
        <pc:spChg chg="add mod">
          <ac:chgData name="rohan chikorde" userId="b118262019ef66ac" providerId="Windows Live" clId="Web-{47BE03D8-4F8F-4E38-BB4D-C39998FA1D95}" dt="2023-02-14T11:25:12.406" v="122" actId="1076"/>
          <ac:spMkLst>
            <pc:docMk/>
            <pc:sldMk cId="1814067215" sldId="318"/>
            <ac:spMk id="15" creationId="{44B24221-E3E0-DA99-2AAE-9327B27AA56F}"/>
          </ac:spMkLst>
        </pc:spChg>
        <pc:spChg chg="add mod">
          <ac:chgData name="rohan chikorde" userId="b118262019ef66ac" providerId="Windows Live" clId="Web-{47BE03D8-4F8F-4E38-BB4D-C39998FA1D95}" dt="2023-02-14T11:25:01.937" v="119" actId="1076"/>
          <ac:spMkLst>
            <pc:docMk/>
            <pc:sldMk cId="1814067215" sldId="318"/>
            <ac:spMk id="16" creationId="{A7781F44-0D09-6FFF-2DAF-5755742DB9E3}"/>
          </ac:spMkLst>
        </pc:spChg>
        <pc:spChg chg="add mod">
          <ac:chgData name="rohan chikorde" userId="b118262019ef66ac" providerId="Windows Live" clId="Web-{47BE03D8-4F8F-4E38-BB4D-C39998FA1D95}" dt="2023-02-14T11:24:45.702" v="114" actId="14100"/>
          <ac:spMkLst>
            <pc:docMk/>
            <pc:sldMk cId="1814067215" sldId="318"/>
            <ac:spMk id="17" creationId="{33BD7042-C5CF-44FE-24C7-036A0F630A5E}"/>
          </ac:spMkLst>
        </pc:spChg>
        <pc:spChg chg="add mod">
          <ac:chgData name="rohan chikorde" userId="b118262019ef66ac" providerId="Windows Live" clId="Web-{47BE03D8-4F8F-4E38-BB4D-C39998FA1D95}" dt="2023-02-14T11:24:41.514" v="113" actId="20577"/>
          <ac:spMkLst>
            <pc:docMk/>
            <pc:sldMk cId="1814067215" sldId="318"/>
            <ac:spMk id="18" creationId="{ADC952F2-3A17-0766-C83B-50BF7FF2AF3D}"/>
          </ac:spMkLst>
        </pc:spChg>
        <pc:spChg chg="add mod">
          <ac:chgData name="rohan chikorde" userId="b118262019ef66ac" providerId="Windows Live" clId="Web-{47BE03D8-4F8F-4E38-BB4D-C39998FA1D95}" dt="2023-02-14T11:23:31.496" v="93" actId="688"/>
          <ac:spMkLst>
            <pc:docMk/>
            <pc:sldMk cId="1814067215" sldId="318"/>
            <ac:spMk id="19" creationId="{101396D2-056F-A199-3B53-AE8DE9D12F6B}"/>
          </ac:spMkLst>
        </pc:spChg>
        <pc:spChg chg="add mod">
          <ac:chgData name="rohan chikorde" userId="b118262019ef66ac" providerId="Windows Live" clId="Web-{47BE03D8-4F8F-4E38-BB4D-C39998FA1D95}" dt="2023-02-14T11:23:36.434" v="94" actId="688"/>
          <ac:spMkLst>
            <pc:docMk/>
            <pc:sldMk cId="1814067215" sldId="318"/>
            <ac:spMk id="20" creationId="{6E7C7DD2-9DAE-4FC8-DBC4-6374D0DF6580}"/>
          </ac:spMkLst>
        </pc:spChg>
        <pc:picChg chg="del">
          <ac:chgData name="rohan chikorde" userId="b118262019ef66ac" providerId="Windows Live" clId="Web-{47BE03D8-4F8F-4E38-BB4D-C39998FA1D95}" dt="2023-02-14T11:21:49.102" v="57"/>
          <ac:picMkLst>
            <pc:docMk/>
            <pc:sldMk cId="1814067215" sldId="318"/>
            <ac:picMk id="6" creationId="{57836F69-A43A-4897-BF2F-CDC668601E50}"/>
          </ac:picMkLst>
        </pc:picChg>
        <pc:picChg chg="add mod">
          <ac:chgData name="rohan chikorde" userId="b118262019ef66ac" providerId="Windows Live" clId="Web-{47BE03D8-4F8F-4E38-BB4D-C39998FA1D95}" dt="2023-02-14T11:25:07.062" v="121" actId="1076"/>
          <ac:picMkLst>
            <pc:docMk/>
            <pc:sldMk cId="1814067215" sldId="318"/>
            <ac:picMk id="9" creationId="{2324F7AB-D8A3-831A-AE3E-2882F8577EBA}"/>
          </ac:picMkLst>
        </pc:picChg>
      </pc:sldChg>
      <pc:sldChg chg="addSp delSp modSp add replId delAnim">
        <pc:chgData name="rohan chikorde" userId="b118262019ef66ac" providerId="Windows Live" clId="Web-{47BE03D8-4F8F-4E38-BB4D-C39998FA1D95}" dt="2023-02-14T11:32:28.749" v="206" actId="1076"/>
        <pc:sldMkLst>
          <pc:docMk/>
          <pc:sldMk cId="2506769096" sldId="319"/>
        </pc:sldMkLst>
        <pc:spChg chg="mod">
          <ac:chgData name="rohan chikorde" userId="b118262019ef66ac" providerId="Windows Live" clId="Web-{47BE03D8-4F8F-4E38-BB4D-C39998FA1D95}" dt="2023-02-14T11:32:15.780" v="203" actId="1076"/>
          <ac:spMkLst>
            <pc:docMk/>
            <pc:sldMk cId="2506769096" sldId="319"/>
            <ac:spMk id="7" creationId="{90458654-7562-42A3-8A4D-9934F320A8D6}"/>
          </ac:spMkLst>
        </pc:spChg>
        <pc:spChg chg="add mod">
          <ac:chgData name="rohan chikorde" userId="b118262019ef66ac" providerId="Windows Live" clId="Web-{47BE03D8-4F8F-4E38-BB4D-C39998FA1D95}" dt="2023-02-14T11:32:20.342" v="204" actId="1076"/>
          <ac:spMkLst>
            <pc:docMk/>
            <pc:sldMk cId="2506769096" sldId="319"/>
            <ac:spMk id="23" creationId="{807F3BE6-2B1F-1A10-B870-FBA1358F81FF}"/>
          </ac:spMkLst>
        </pc:spChg>
        <pc:spChg chg="add mod">
          <ac:chgData name="rohan chikorde" userId="b118262019ef66ac" providerId="Windows Live" clId="Web-{47BE03D8-4F8F-4E38-BB4D-C39998FA1D95}" dt="2023-02-14T11:28:09.521" v="150" actId="14100"/>
          <ac:spMkLst>
            <pc:docMk/>
            <pc:sldMk cId="2506769096" sldId="319"/>
            <ac:spMk id="24" creationId="{83ACD297-FC72-DD8C-5152-994BD5ECB640}"/>
          </ac:spMkLst>
        </pc:spChg>
        <pc:spChg chg="add mod">
          <ac:chgData name="rohan chikorde" userId="b118262019ef66ac" providerId="Windows Live" clId="Web-{47BE03D8-4F8F-4E38-BB4D-C39998FA1D95}" dt="2023-02-14T11:28:15.834" v="151" actId="14100"/>
          <ac:spMkLst>
            <pc:docMk/>
            <pc:sldMk cId="2506769096" sldId="319"/>
            <ac:spMk id="25" creationId="{C41055D9-BBDB-A412-AB29-A43B03ED6360}"/>
          </ac:spMkLst>
        </pc:spChg>
        <pc:spChg chg="add mod">
          <ac:chgData name="rohan chikorde" userId="b118262019ef66ac" providerId="Windows Live" clId="Web-{47BE03D8-4F8F-4E38-BB4D-C39998FA1D95}" dt="2023-02-14T11:31:27.403" v="196" actId="20577"/>
          <ac:spMkLst>
            <pc:docMk/>
            <pc:sldMk cId="2506769096" sldId="319"/>
            <ac:spMk id="26" creationId="{2D27BD87-355D-1026-B624-029B1478E470}"/>
          </ac:spMkLst>
        </pc:spChg>
        <pc:spChg chg="add mod">
          <ac:chgData name="rohan chikorde" userId="b118262019ef66ac" providerId="Windows Live" clId="Web-{47BE03D8-4F8F-4E38-BB4D-C39998FA1D95}" dt="2023-02-14T11:30:17.526" v="181" actId="1076"/>
          <ac:spMkLst>
            <pc:docMk/>
            <pc:sldMk cId="2506769096" sldId="319"/>
            <ac:spMk id="28" creationId="{E2B6C591-1797-290A-B60A-AAB2228169DD}"/>
          </ac:spMkLst>
        </pc:spChg>
        <pc:spChg chg="add mod">
          <ac:chgData name="rohan chikorde" userId="b118262019ef66ac" providerId="Windows Live" clId="Web-{47BE03D8-4F8F-4E38-BB4D-C39998FA1D95}" dt="2023-02-14T11:29:49.181" v="172" actId="1076"/>
          <ac:spMkLst>
            <pc:docMk/>
            <pc:sldMk cId="2506769096" sldId="319"/>
            <ac:spMk id="29" creationId="{F11FED75-7F27-336C-8CBD-61196A62138D}"/>
          </ac:spMkLst>
        </pc:spChg>
        <pc:spChg chg="add mod">
          <ac:chgData name="rohan chikorde" userId="b118262019ef66ac" providerId="Windows Live" clId="Web-{47BE03D8-4F8F-4E38-BB4D-C39998FA1D95}" dt="2023-02-14T11:32:26.858" v="205" actId="1076"/>
          <ac:spMkLst>
            <pc:docMk/>
            <pc:sldMk cId="2506769096" sldId="319"/>
            <ac:spMk id="30" creationId="{A5514984-E067-4205-1615-040443CCC75F}"/>
          </ac:spMkLst>
        </pc:spChg>
        <pc:spChg chg="add mod">
          <ac:chgData name="rohan chikorde" userId="b118262019ef66ac" providerId="Windows Live" clId="Web-{47BE03D8-4F8F-4E38-BB4D-C39998FA1D95}" dt="2023-02-14T11:30:43.761" v="186" actId="14100"/>
          <ac:spMkLst>
            <pc:docMk/>
            <pc:sldMk cId="2506769096" sldId="319"/>
            <ac:spMk id="31" creationId="{192477BD-6745-08DB-B2E5-2D66838D3088}"/>
          </ac:spMkLst>
        </pc:spChg>
        <pc:spChg chg="add mod">
          <ac:chgData name="rohan chikorde" userId="b118262019ef66ac" providerId="Windows Live" clId="Web-{47BE03D8-4F8F-4E38-BB4D-C39998FA1D95}" dt="2023-02-14T11:31:58.607" v="199" actId="20577"/>
          <ac:spMkLst>
            <pc:docMk/>
            <pc:sldMk cId="2506769096" sldId="319"/>
            <ac:spMk id="32" creationId="{2DF9CFC8-0930-704E-A555-446137DD147D}"/>
          </ac:spMkLst>
        </pc:spChg>
        <pc:spChg chg="add mod">
          <ac:chgData name="rohan chikorde" userId="b118262019ef66ac" providerId="Windows Live" clId="Web-{47BE03D8-4F8F-4E38-BB4D-C39998FA1D95}" dt="2023-02-14T11:28:29.319" v="156" actId="688"/>
          <ac:spMkLst>
            <pc:docMk/>
            <pc:sldMk cId="2506769096" sldId="319"/>
            <ac:spMk id="33" creationId="{0BC9F05F-3824-1BD1-0662-0CC2568C2AFD}"/>
          </ac:spMkLst>
        </pc:spChg>
        <pc:spChg chg="add mod">
          <ac:chgData name="rohan chikorde" userId="b118262019ef66ac" providerId="Windows Live" clId="Web-{47BE03D8-4F8F-4E38-BB4D-C39998FA1D95}" dt="2023-02-14T11:27:54.380" v="147" actId="688"/>
          <ac:spMkLst>
            <pc:docMk/>
            <pc:sldMk cId="2506769096" sldId="319"/>
            <ac:spMk id="34" creationId="{8F5C460A-5FA9-8A11-C1A6-A72090E70A28}"/>
          </ac:spMkLst>
        </pc:spChg>
        <pc:graphicFrameChg chg="del">
          <ac:chgData name="rohan chikorde" userId="b118262019ef66ac" providerId="Windows Live" clId="Web-{47BE03D8-4F8F-4E38-BB4D-C39998FA1D95}" dt="2023-02-14T11:27:29.285" v="129"/>
          <ac:graphicFrameMkLst>
            <pc:docMk/>
            <pc:sldMk cId="2506769096" sldId="319"/>
            <ac:graphicFrameMk id="3076" creationId="{AD058FA1-2F29-1A66-5C9B-8FE7F0AEB66D}"/>
          </ac:graphicFrameMkLst>
        </pc:graphicFrameChg>
        <pc:picChg chg="add mod">
          <ac:chgData name="rohan chikorde" userId="b118262019ef66ac" providerId="Windows Live" clId="Web-{47BE03D8-4F8F-4E38-BB4D-C39998FA1D95}" dt="2023-02-14T11:32:28.749" v="206" actId="1076"/>
          <ac:picMkLst>
            <pc:docMk/>
            <pc:sldMk cId="2506769096" sldId="319"/>
            <ac:picMk id="27" creationId="{99FB0D29-7459-1E61-B05A-B313CCA490E4}"/>
          </ac:picMkLst>
        </pc:picChg>
      </pc:sldChg>
      <pc:sldChg chg="addSp delSp modSp add replId">
        <pc:chgData name="rohan chikorde" userId="b118262019ef66ac" providerId="Windows Live" clId="Web-{47BE03D8-4F8F-4E38-BB4D-C39998FA1D95}" dt="2023-02-14T11:40:51.485" v="279" actId="14100"/>
        <pc:sldMkLst>
          <pc:docMk/>
          <pc:sldMk cId="1438693965" sldId="320"/>
        </pc:sldMkLst>
        <pc:spChg chg="mod">
          <ac:chgData name="rohan chikorde" userId="b118262019ef66ac" providerId="Windows Live" clId="Web-{47BE03D8-4F8F-4E38-BB4D-C39998FA1D95}" dt="2023-02-14T11:35:53.115" v="234" actId="20577"/>
          <ac:spMkLst>
            <pc:docMk/>
            <pc:sldMk cId="1438693965" sldId="320"/>
            <ac:spMk id="7" creationId="{90458654-7562-42A3-8A4D-9934F320A8D6}"/>
          </ac:spMkLst>
        </pc:spChg>
        <pc:spChg chg="del">
          <ac:chgData name="rohan chikorde" userId="b118262019ef66ac" providerId="Windows Live" clId="Web-{47BE03D8-4F8F-4E38-BB4D-C39998FA1D95}" dt="2023-02-14T11:32:47.906" v="219"/>
          <ac:spMkLst>
            <pc:docMk/>
            <pc:sldMk cId="1438693965" sldId="320"/>
            <ac:spMk id="23" creationId="{807F3BE6-2B1F-1A10-B870-FBA1358F81FF}"/>
          </ac:spMkLst>
        </pc:spChg>
        <pc:spChg chg="del">
          <ac:chgData name="rohan chikorde" userId="b118262019ef66ac" providerId="Windows Live" clId="Web-{47BE03D8-4F8F-4E38-BB4D-C39998FA1D95}" dt="2023-02-14T11:32:47.906" v="218"/>
          <ac:spMkLst>
            <pc:docMk/>
            <pc:sldMk cId="1438693965" sldId="320"/>
            <ac:spMk id="24" creationId="{83ACD297-FC72-DD8C-5152-994BD5ECB640}"/>
          </ac:spMkLst>
        </pc:spChg>
        <pc:spChg chg="del">
          <ac:chgData name="rohan chikorde" userId="b118262019ef66ac" providerId="Windows Live" clId="Web-{47BE03D8-4F8F-4E38-BB4D-C39998FA1D95}" dt="2023-02-14T11:32:47.906" v="217"/>
          <ac:spMkLst>
            <pc:docMk/>
            <pc:sldMk cId="1438693965" sldId="320"/>
            <ac:spMk id="25" creationId="{C41055D9-BBDB-A412-AB29-A43B03ED6360}"/>
          </ac:spMkLst>
        </pc:spChg>
        <pc:spChg chg="del">
          <ac:chgData name="rohan chikorde" userId="b118262019ef66ac" providerId="Windows Live" clId="Web-{47BE03D8-4F8F-4E38-BB4D-C39998FA1D95}" dt="2023-02-14T11:32:47.906" v="216"/>
          <ac:spMkLst>
            <pc:docMk/>
            <pc:sldMk cId="1438693965" sldId="320"/>
            <ac:spMk id="26" creationId="{2D27BD87-355D-1026-B624-029B1478E470}"/>
          </ac:spMkLst>
        </pc:spChg>
        <pc:spChg chg="del">
          <ac:chgData name="rohan chikorde" userId="b118262019ef66ac" providerId="Windows Live" clId="Web-{47BE03D8-4F8F-4E38-BB4D-C39998FA1D95}" dt="2023-02-14T11:32:47.906" v="214"/>
          <ac:spMkLst>
            <pc:docMk/>
            <pc:sldMk cId="1438693965" sldId="320"/>
            <ac:spMk id="28" creationId="{E2B6C591-1797-290A-B60A-AAB2228169DD}"/>
          </ac:spMkLst>
        </pc:spChg>
        <pc:spChg chg="del">
          <ac:chgData name="rohan chikorde" userId="b118262019ef66ac" providerId="Windows Live" clId="Web-{47BE03D8-4F8F-4E38-BB4D-C39998FA1D95}" dt="2023-02-14T11:32:47.906" v="213"/>
          <ac:spMkLst>
            <pc:docMk/>
            <pc:sldMk cId="1438693965" sldId="320"/>
            <ac:spMk id="29" creationId="{F11FED75-7F27-336C-8CBD-61196A62138D}"/>
          </ac:spMkLst>
        </pc:spChg>
        <pc:spChg chg="del">
          <ac:chgData name="rohan chikorde" userId="b118262019ef66ac" providerId="Windows Live" clId="Web-{47BE03D8-4F8F-4E38-BB4D-C39998FA1D95}" dt="2023-02-14T11:32:47.906" v="212"/>
          <ac:spMkLst>
            <pc:docMk/>
            <pc:sldMk cId="1438693965" sldId="320"/>
            <ac:spMk id="30" creationId="{A5514984-E067-4205-1615-040443CCC75F}"/>
          </ac:spMkLst>
        </pc:spChg>
        <pc:spChg chg="del">
          <ac:chgData name="rohan chikorde" userId="b118262019ef66ac" providerId="Windows Live" clId="Web-{47BE03D8-4F8F-4E38-BB4D-C39998FA1D95}" dt="2023-02-14T11:32:47.906" v="211"/>
          <ac:spMkLst>
            <pc:docMk/>
            <pc:sldMk cId="1438693965" sldId="320"/>
            <ac:spMk id="31" creationId="{192477BD-6745-08DB-B2E5-2D66838D3088}"/>
          </ac:spMkLst>
        </pc:spChg>
        <pc:spChg chg="del">
          <ac:chgData name="rohan chikorde" userId="b118262019ef66ac" providerId="Windows Live" clId="Web-{47BE03D8-4F8F-4E38-BB4D-C39998FA1D95}" dt="2023-02-14T11:32:47.906" v="210"/>
          <ac:spMkLst>
            <pc:docMk/>
            <pc:sldMk cId="1438693965" sldId="320"/>
            <ac:spMk id="32" creationId="{2DF9CFC8-0930-704E-A555-446137DD147D}"/>
          </ac:spMkLst>
        </pc:spChg>
        <pc:spChg chg="del">
          <ac:chgData name="rohan chikorde" userId="b118262019ef66ac" providerId="Windows Live" clId="Web-{47BE03D8-4F8F-4E38-BB4D-C39998FA1D95}" dt="2023-02-14T11:32:47.906" v="209"/>
          <ac:spMkLst>
            <pc:docMk/>
            <pc:sldMk cId="1438693965" sldId="320"/>
            <ac:spMk id="33" creationId="{0BC9F05F-3824-1BD1-0662-0CC2568C2AFD}"/>
          </ac:spMkLst>
        </pc:spChg>
        <pc:spChg chg="del">
          <ac:chgData name="rohan chikorde" userId="b118262019ef66ac" providerId="Windows Live" clId="Web-{47BE03D8-4F8F-4E38-BB4D-C39998FA1D95}" dt="2023-02-14T11:32:47.906" v="208"/>
          <ac:spMkLst>
            <pc:docMk/>
            <pc:sldMk cId="1438693965" sldId="320"/>
            <ac:spMk id="34" creationId="{8F5C460A-5FA9-8A11-C1A6-A72090E70A28}"/>
          </ac:spMkLst>
        </pc:spChg>
        <pc:picChg chg="add mod">
          <ac:chgData name="rohan chikorde" userId="b118262019ef66ac" providerId="Windows Live" clId="Web-{47BE03D8-4F8F-4E38-BB4D-C39998FA1D95}" dt="2023-02-14T11:40:38.609" v="275" actId="14100"/>
          <ac:picMkLst>
            <pc:docMk/>
            <pc:sldMk cId="1438693965" sldId="320"/>
            <ac:picMk id="3" creationId="{F5DE7209-CF8B-F6B0-7905-B0C7834EEAC4}"/>
          </ac:picMkLst>
        </pc:picChg>
        <pc:picChg chg="add mod">
          <ac:chgData name="rohan chikorde" userId="b118262019ef66ac" providerId="Windows Live" clId="Web-{47BE03D8-4F8F-4E38-BB4D-C39998FA1D95}" dt="2023-02-14T11:40:41.344" v="276" actId="1076"/>
          <ac:picMkLst>
            <pc:docMk/>
            <pc:sldMk cId="1438693965" sldId="320"/>
            <ac:picMk id="4" creationId="{03F16166-A805-FBA5-CAF2-F9DBA3637795}"/>
          </ac:picMkLst>
        </pc:picChg>
        <pc:picChg chg="add mod">
          <ac:chgData name="rohan chikorde" userId="b118262019ef66ac" providerId="Windows Live" clId="Web-{47BE03D8-4F8F-4E38-BB4D-C39998FA1D95}" dt="2023-02-14T11:40:51.485" v="279" actId="14100"/>
          <ac:picMkLst>
            <pc:docMk/>
            <pc:sldMk cId="1438693965" sldId="320"/>
            <ac:picMk id="5" creationId="{A8F0B5FD-9E85-346E-8B53-6608E1CD197A}"/>
          </ac:picMkLst>
        </pc:picChg>
        <pc:picChg chg="add mod">
          <ac:chgData name="rohan chikorde" userId="b118262019ef66ac" providerId="Windows Live" clId="Web-{47BE03D8-4F8F-4E38-BB4D-C39998FA1D95}" dt="2023-02-14T11:39:55.623" v="266" actId="14100"/>
          <ac:picMkLst>
            <pc:docMk/>
            <pc:sldMk cId="1438693965" sldId="320"/>
            <ac:picMk id="6" creationId="{916B994E-3B2E-53EF-5B10-6F3D8AE63346}"/>
          </ac:picMkLst>
        </pc:picChg>
        <pc:picChg chg="add del mod">
          <ac:chgData name="rohan chikorde" userId="b118262019ef66ac" providerId="Windows Live" clId="Web-{47BE03D8-4F8F-4E38-BB4D-C39998FA1D95}" dt="2023-02-14T11:40:02.374" v="268"/>
          <ac:picMkLst>
            <pc:docMk/>
            <pc:sldMk cId="1438693965" sldId="320"/>
            <ac:picMk id="8" creationId="{45D52F0B-13CA-8CA4-5202-345187E9E9D7}"/>
          </ac:picMkLst>
        </pc:picChg>
        <pc:picChg chg="add mod">
          <ac:chgData name="rohan chikorde" userId="b118262019ef66ac" providerId="Windows Live" clId="Web-{47BE03D8-4F8F-4E38-BB4D-C39998FA1D95}" dt="2023-02-14T11:40:10.077" v="270" actId="14100"/>
          <ac:picMkLst>
            <pc:docMk/>
            <pc:sldMk cId="1438693965" sldId="320"/>
            <ac:picMk id="9" creationId="{C6203F3D-ED3B-E9AF-1B7B-EF25DDE9A35B}"/>
          </ac:picMkLst>
        </pc:picChg>
        <pc:picChg chg="add mod">
          <ac:chgData name="rohan chikorde" userId="b118262019ef66ac" providerId="Windows Live" clId="Web-{47BE03D8-4F8F-4E38-BB4D-C39998FA1D95}" dt="2023-02-14T11:40:19.077" v="272" actId="14100"/>
          <ac:picMkLst>
            <pc:docMk/>
            <pc:sldMk cId="1438693965" sldId="320"/>
            <ac:picMk id="10" creationId="{766134BF-831C-AAB7-5C4B-D134AF9B343F}"/>
          </ac:picMkLst>
        </pc:picChg>
        <pc:picChg chg="del">
          <ac:chgData name="rohan chikorde" userId="b118262019ef66ac" providerId="Windows Live" clId="Web-{47BE03D8-4F8F-4E38-BB4D-C39998FA1D95}" dt="2023-02-14T11:32:47.906" v="215"/>
          <ac:picMkLst>
            <pc:docMk/>
            <pc:sldMk cId="1438693965" sldId="320"/>
            <ac:picMk id="27" creationId="{99FB0D29-7459-1E61-B05A-B313CCA490E4}"/>
          </ac:picMkLst>
        </pc:picChg>
      </pc:sldChg>
      <pc:sldChg chg="addSp delSp modSp add replId addAnim delAnim modAnim">
        <pc:chgData name="rohan chikorde" userId="b118262019ef66ac" providerId="Windows Live" clId="Web-{47BE03D8-4F8F-4E38-BB4D-C39998FA1D95}" dt="2023-02-14T11:53:35.307" v="527"/>
        <pc:sldMkLst>
          <pc:docMk/>
          <pc:sldMk cId="2403588772" sldId="321"/>
        </pc:sldMkLst>
        <pc:spChg chg="mod">
          <ac:chgData name="rohan chikorde" userId="b118262019ef66ac" providerId="Windows Live" clId="Web-{47BE03D8-4F8F-4E38-BB4D-C39998FA1D95}" dt="2023-02-14T11:48:33.282" v="452" actId="20577"/>
          <ac:spMkLst>
            <pc:docMk/>
            <pc:sldMk cId="2403588772" sldId="321"/>
            <ac:spMk id="7" creationId="{90458654-7562-42A3-8A4D-9934F320A8D6}"/>
          </ac:spMkLst>
        </pc:spChg>
        <pc:spChg chg="add del mod">
          <ac:chgData name="rohan chikorde" userId="b118262019ef66ac" providerId="Windows Live" clId="Web-{47BE03D8-4F8F-4E38-BB4D-C39998FA1D95}" dt="2023-02-14T11:43:13.286" v="379"/>
          <ac:spMkLst>
            <pc:docMk/>
            <pc:sldMk cId="2403588772" sldId="321"/>
            <ac:spMk id="14" creationId="{4D3A6FF9-4941-131E-ED14-C3F92F82B213}"/>
          </ac:spMkLst>
        </pc:spChg>
        <pc:spChg chg="add del mod">
          <ac:chgData name="rohan chikorde" userId="b118262019ef66ac" providerId="Windows Live" clId="Web-{47BE03D8-4F8F-4E38-BB4D-C39998FA1D95}" dt="2023-02-14T11:43:13.286" v="378"/>
          <ac:spMkLst>
            <pc:docMk/>
            <pc:sldMk cId="2403588772" sldId="321"/>
            <ac:spMk id="15" creationId="{6315BF80-53EF-4995-37B0-606742710481}"/>
          </ac:spMkLst>
        </pc:spChg>
        <pc:spChg chg="add del mod">
          <ac:chgData name="rohan chikorde" userId="b118262019ef66ac" providerId="Windows Live" clId="Web-{47BE03D8-4F8F-4E38-BB4D-C39998FA1D95}" dt="2023-02-14T11:43:13.271" v="377"/>
          <ac:spMkLst>
            <pc:docMk/>
            <pc:sldMk cId="2403588772" sldId="321"/>
            <ac:spMk id="16" creationId="{76958F42-BAE4-E7BE-74D2-36D70D810E2F}"/>
          </ac:spMkLst>
        </pc:spChg>
        <pc:spChg chg="add del mod">
          <ac:chgData name="rohan chikorde" userId="b118262019ef66ac" providerId="Windows Live" clId="Web-{47BE03D8-4F8F-4E38-BB4D-C39998FA1D95}" dt="2023-02-14T11:43:13.271" v="376"/>
          <ac:spMkLst>
            <pc:docMk/>
            <pc:sldMk cId="2403588772" sldId="321"/>
            <ac:spMk id="17" creationId="{7154C73F-6BEC-A8D3-43D3-16336D1D3FC8}"/>
          </ac:spMkLst>
        </pc:spChg>
        <pc:spChg chg="add del mod">
          <ac:chgData name="rohan chikorde" userId="b118262019ef66ac" providerId="Windows Live" clId="Web-{47BE03D8-4F8F-4E38-BB4D-C39998FA1D95}" dt="2023-02-14T11:43:13.271" v="375"/>
          <ac:spMkLst>
            <pc:docMk/>
            <pc:sldMk cId="2403588772" sldId="321"/>
            <ac:spMk id="18" creationId="{8086A833-9A35-7B8F-82C8-5619EC70EE5C}"/>
          </ac:spMkLst>
        </pc:spChg>
        <pc:spChg chg="add del mod">
          <ac:chgData name="rohan chikorde" userId="b118262019ef66ac" providerId="Windows Live" clId="Web-{47BE03D8-4F8F-4E38-BB4D-C39998FA1D95}" dt="2023-02-14T11:43:13.271" v="374"/>
          <ac:spMkLst>
            <pc:docMk/>
            <pc:sldMk cId="2403588772" sldId="321"/>
            <ac:spMk id="19" creationId="{DF0C6C84-0080-A7AB-69C4-6FF743F51E65}"/>
          </ac:spMkLst>
        </pc:spChg>
        <pc:spChg chg="add del mod">
          <ac:chgData name="rohan chikorde" userId="b118262019ef66ac" providerId="Windows Live" clId="Web-{47BE03D8-4F8F-4E38-BB4D-C39998FA1D95}" dt="2023-02-14T11:43:13.271" v="373"/>
          <ac:spMkLst>
            <pc:docMk/>
            <pc:sldMk cId="2403588772" sldId="321"/>
            <ac:spMk id="20" creationId="{D96A6535-F753-FD62-4287-540BD546C4C1}"/>
          </ac:spMkLst>
        </pc:spChg>
        <pc:spChg chg="add del mod">
          <ac:chgData name="rohan chikorde" userId="b118262019ef66ac" providerId="Windows Live" clId="Web-{47BE03D8-4F8F-4E38-BB4D-C39998FA1D95}" dt="2023-02-14T11:43:13.271" v="372"/>
          <ac:spMkLst>
            <pc:docMk/>
            <pc:sldMk cId="2403588772" sldId="321"/>
            <ac:spMk id="21" creationId="{AAAAC9AB-612C-CBD7-74B8-44327988C85E}"/>
          </ac:spMkLst>
        </pc:spChg>
        <pc:spChg chg="add del mod">
          <ac:chgData name="rohan chikorde" userId="b118262019ef66ac" providerId="Windows Live" clId="Web-{47BE03D8-4F8F-4E38-BB4D-C39998FA1D95}" dt="2023-02-14T11:43:13.271" v="371"/>
          <ac:spMkLst>
            <pc:docMk/>
            <pc:sldMk cId="2403588772" sldId="321"/>
            <ac:spMk id="22" creationId="{97734982-83EE-9585-D43D-7543BC278060}"/>
          </ac:spMkLst>
        </pc:spChg>
        <pc:spChg chg="add del mod">
          <ac:chgData name="rohan chikorde" userId="b118262019ef66ac" providerId="Windows Live" clId="Web-{47BE03D8-4F8F-4E38-BB4D-C39998FA1D95}" dt="2023-02-14T11:43:13.271" v="370"/>
          <ac:spMkLst>
            <pc:docMk/>
            <pc:sldMk cId="2403588772" sldId="321"/>
            <ac:spMk id="23" creationId="{C651ACD2-8E91-1D7F-2F3E-327A91B82462}"/>
          </ac:spMkLst>
        </pc:spChg>
        <pc:spChg chg="add del mod">
          <ac:chgData name="rohan chikorde" userId="b118262019ef66ac" providerId="Windows Live" clId="Web-{47BE03D8-4F8F-4E38-BB4D-C39998FA1D95}" dt="2023-02-14T11:43:13.271" v="369"/>
          <ac:spMkLst>
            <pc:docMk/>
            <pc:sldMk cId="2403588772" sldId="321"/>
            <ac:spMk id="24" creationId="{DBFAC8D1-4EB7-50BE-31CF-FCD7195675E6}"/>
          </ac:spMkLst>
        </pc:spChg>
        <pc:spChg chg="add del mod">
          <ac:chgData name="rohan chikorde" userId="b118262019ef66ac" providerId="Windows Live" clId="Web-{47BE03D8-4F8F-4E38-BB4D-C39998FA1D95}" dt="2023-02-14T11:43:13.271" v="368"/>
          <ac:spMkLst>
            <pc:docMk/>
            <pc:sldMk cId="2403588772" sldId="321"/>
            <ac:spMk id="25" creationId="{3887FDD4-4CF4-D95B-F6E5-5B86153A8EC6}"/>
          </ac:spMkLst>
        </pc:spChg>
        <pc:spChg chg="add del mod">
          <ac:chgData name="rohan chikorde" userId="b118262019ef66ac" providerId="Windows Live" clId="Web-{47BE03D8-4F8F-4E38-BB4D-C39998FA1D95}" dt="2023-02-14T11:43:13.271" v="367"/>
          <ac:spMkLst>
            <pc:docMk/>
            <pc:sldMk cId="2403588772" sldId="321"/>
            <ac:spMk id="26" creationId="{E2D77F12-E0E1-AA3E-C115-42120B9199F1}"/>
          </ac:spMkLst>
        </pc:spChg>
        <pc:spChg chg="add del mod">
          <ac:chgData name="rohan chikorde" userId="b118262019ef66ac" providerId="Windows Live" clId="Web-{47BE03D8-4F8F-4E38-BB4D-C39998FA1D95}" dt="2023-02-14T11:43:13.271" v="366"/>
          <ac:spMkLst>
            <pc:docMk/>
            <pc:sldMk cId="2403588772" sldId="321"/>
            <ac:spMk id="27" creationId="{BF3BE06C-DF13-4790-43FC-0557425DD48A}"/>
          </ac:spMkLst>
        </pc:spChg>
        <pc:spChg chg="add del mod">
          <ac:chgData name="rohan chikorde" userId="b118262019ef66ac" providerId="Windows Live" clId="Web-{47BE03D8-4F8F-4E38-BB4D-C39998FA1D95}" dt="2023-02-14T11:43:13.271" v="365"/>
          <ac:spMkLst>
            <pc:docMk/>
            <pc:sldMk cId="2403588772" sldId="321"/>
            <ac:spMk id="28" creationId="{8236757A-F8D6-2B33-A997-908ED1CED2F6}"/>
          </ac:spMkLst>
        </pc:spChg>
        <pc:spChg chg="add del mod">
          <ac:chgData name="rohan chikorde" userId="b118262019ef66ac" providerId="Windows Live" clId="Web-{47BE03D8-4F8F-4E38-BB4D-C39998FA1D95}" dt="2023-02-14T11:43:13.271" v="364"/>
          <ac:spMkLst>
            <pc:docMk/>
            <pc:sldMk cId="2403588772" sldId="321"/>
            <ac:spMk id="29" creationId="{0A9A1C7D-83EE-8476-CFA3-2D832AAB7CFD}"/>
          </ac:spMkLst>
        </pc:spChg>
        <pc:spChg chg="add del mod">
          <ac:chgData name="rohan chikorde" userId="b118262019ef66ac" providerId="Windows Live" clId="Web-{47BE03D8-4F8F-4E38-BB4D-C39998FA1D95}" dt="2023-02-14T11:43:13.271" v="363"/>
          <ac:spMkLst>
            <pc:docMk/>
            <pc:sldMk cId="2403588772" sldId="321"/>
            <ac:spMk id="30" creationId="{23644A47-8874-9354-89A0-1388A6A23B95}"/>
          </ac:spMkLst>
        </pc:spChg>
        <pc:spChg chg="add del mod">
          <ac:chgData name="rohan chikorde" userId="b118262019ef66ac" providerId="Windows Live" clId="Web-{47BE03D8-4F8F-4E38-BB4D-C39998FA1D95}" dt="2023-02-14T11:43:13.271" v="362"/>
          <ac:spMkLst>
            <pc:docMk/>
            <pc:sldMk cId="2403588772" sldId="321"/>
            <ac:spMk id="31" creationId="{7AEC5FDE-A8D1-3A13-A57F-3A8FA316713D}"/>
          </ac:spMkLst>
        </pc:spChg>
        <pc:spChg chg="add del mod">
          <ac:chgData name="rohan chikorde" userId="b118262019ef66ac" providerId="Windows Live" clId="Web-{47BE03D8-4F8F-4E38-BB4D-C39998FA1D95}" dt="2023-02-14T11:43:13.271" v="361"/>
          <ac:spMkLst>
            <pc:docMk/>
            <pc:sldMk cId="2403588772" sldId="321"/>
            <ac:spMk id="32" creationId="{5D8572F5-2DD4-91DD-66F6-7BECA7B06C3C}"/>
          </ac:spMkLst>
        </pc:spChg>
        <pc:spChg chg="add del mod">
          <ac:chgData name="rohan chikorde" userId="b118262019ef66ac" providerId="Windows Live" clId="Web-{47BE03D8-4F8F-4E38-BB4D-C39998FA1D95}" dt="2023-02-14T11:43:13.271" v="360"/>
          <ac:spMkLst>
            <pc:docMk/>
            <pc:sldMk cId="2403588772" sldId="321"/>
            <ac:spMk id="33" creationId="{33BF63CF-7670-79AA-15A7-CF7931561284}"/>
          </ac:spMkLst>
        </pc:spChg>
        <pc:spChg chg="add">
          <ac:chgData name="rohan chikorde" userId="b118262019ef66ac" providerId="Windows Live" clId="Web-{47BE03D8-4F8F-4E38-BB4D-C39998FA1D95}" dt="2023-02-14T11:42:37.598" v="287"/>
          <ac:spMkLst>
            <pc:docMk/>
            <pc:sldMk cId="2403588772" sldId="321"/>
            <ac:spMk id="35" creationId="{FB674F20-7669-9883-3CFF-B5432DC8145D}"/>
          </ac:spMkLst>
        </pc:spChg>
        <pc:spChg chg="add">
          <ac:chgData name="rohan chikorde" userId="b118262019ef66ac" providerId="Windows Live" clId="Web-{47BE03D8-4F8F-4E38-BB4D-C39998FA1D95}" dt="2023-02-14T11:42:37.598" v="287"/>
          <ac:spMkLst>
            <pc:docMk/>
            <pc:sldMk cId="2403588772" sldId="321"/>
            <ac:spMk id="36" creationId="{A5C9F207-6158-F6D3-6503-C946C5233757}"/>
          </ac:spMkLst>
        </pc:spChg>
        <pc:spChg chg="add">
          <ac:chgData name="rohan chikorde" userId="b118262019ef66ac" providerId="Windows Live" clId="Web-{47BE03D8-4F8F-4E38-BB4D-C39998FA1D95}" dt="2023-02-14T11:42:37.598" v="287"/>
          <ac:spMkLst>
            <pc:docMk/>
            <pc:sldMk cId="2403588772" sldId="321"/>
            <ac:spMk id="37" creationId="{88E67982-ACC3-16C6-2350-CC92CC06476C}"/>
          </ac:spMkLst>
        </pc:spChg>
        <pc:spChg chg="add">
          <ac:chgData name="rohan chikorde" userId="b118262019ef66ac" providerId="Windows Live" clId="Web-{47BE03D8-4F8F-4E38-BB4D-C39998FA1D95}" dt="2023-02-14T11:42:37.598" v="287"/>
          <ac:spMkLst>
            <pc:docMk/>
            <pc:sldMk cId="2403588772" sldId="321"/>
            <ac:spMk id="38" creationId="{79E6816E-A5A5-52C7-0D76-F4B3E2259FB8}"/>
          </ac:spMkLst>
        </pc:spChg>
        <pc:spChg chg="add">
          <ac:chgData name="rohan chikorde" userId="b118262019ef66ac" providerId="Windows Live" clId="Web-{47BE03D8-4F8F-4E38-BB4D-C39998FA1D95}" dt="2023-02-14T11:42:37.598" v="287"/>
          <ac:spMkLst>
            <pc:docMk/>
            <pc:sldMk cId="2403588772" sldId="321"/>
            <ac:spMk id="41" creationId="{2D57F172-0850-EA66-7E5B-E4B26A5CF878}"/>
          </ac:spMkLst>
        </pc:spChg>
        <pc:spChg chg="add">
          <ac:chgData name="rohan chikorde" userId="b118262019ef66ac" providerId="Windows Live" clId="Web-{47BE03D8-4F8F-4E38-BB4D-C39998FA1D95}" dt="2023-02-14T11:42:37.598" v="287"/>
          <ac:spMkLst>
            <pc:docMk/>
            <pc:sldMk cId="2403588772" sldId="321"/>
            <ac:spMk id="42" creationId="{1A4D1C4F-C43D-5671-E588-628255A96A1E}"/>
          </ac:spMkLst>
        </pc:spChg>
        <pc:spChg chg="add">
          <ac:chgData name="rohan chikorde" userId="b118262019ef66ac" providerId="Windows Live" clId="Web-{47BE03D8-4F8F-4E38-BB4D-C39998FA1D95}" dt="2023-02-14T11:42:37.598" v="287"/>
          <ac:spMkLst>
            <pc:docMk/>
            <pc:sldMk cId="2403588772" sldId="321"/>
            <ac:spMk id="43" creationId="{83E23F58-B894-2BB7-D5C4-AEF9652EC900}"/>
          </ac:spMkLst>
        </pc:spChg>
        <pc:spChg chg="add">
          <ac:chgData name="rohan chikorde" userId="b118262019ef66ac" providerId="Windows Live" clId="Web-{47BE03D8-4F8F-4E38-BB4D-C39998FA1D95}" dt="2023-02-14T11:42:37.598" v="287"/>
          <ac:spMkLst>
            <pc:docMk/>
            <pc:sldMk cId="2403588772" sldId="321"/>
            <ac:spMk id="44" creationId="{558FEDE4-EC1E-D85F-1A69-72650A4D6928}"/>
          </ac:spMkLst>
        </pc:spChg>
        <pc:spChg chg="add">
          <ac:chgData name="rohan chikorde" userId="b118262019ef66ac" providerId="Windows Live" clId="Web-{47BE03D8-4F8F-4E38-BB4D-C39998FA1D95}" dt="2023-02-14T11:42:37.598" v="287"/>
          <ac:spMkLst>
            <pc:docMk/>
            <pc:sldMk cId="2403588772" sldId="321"/>
            <ac:spMk id="47" creationId="{326B3AB0-1E69-70B9-406E-78D8565955EF}"/>
          </ac:spMkLst>
        </pc:spChg>
        <pc:spChg chg="add">
          <ac:chgData name="rohan chikorde" userId="b118262019ef66ac" providerId="Windows Live" clId="Web-{47BE03D8-4F8F-4E38-BB4D-C39998FA1D95}" dt="2023-02-14T11:42:37.598" v="287"/>
          <ac:spMkLst>
            <pc:docMk/>
            <pc:sldMk cId="2403588772" sldId="321"/>
            <ac:spMk id="48" creationId="{DD3C5985-3536-0661-C5D9-61433C6260DC}"/>
          </ac:spMkLst>
        </pc:spChg>
        <pc:spChg chg="add">
          <ac:chgData name="rohan chikorde" userId="b118262019ef66ac" providerId="Windows Live" clId="Web-{47BE03D8-4F8F-4E38-BB4D-C39998FA1D95}" dt="2023-02-14T11:42:37.598" v="287"/>
          <ac:spMkLst>
            <pc:docMk/>
            <pc:sldMk cId="2403588772" sldId="321"/>
            <ac:spMk id="49" creationId="{C289FC37-6C31-094D-0542-901E232DB825}"/>
          </ac:spMkLst>
        </pc:spChg>
        <pc:spChg chg="add">
          <ac:chgData name="rohan chikorde" userId="b118262019ef66ac" providerId="Windows Live" clId="Web-{47BE03D8-4F8F-4E38-BB4D-C39998FA1D95}" dt="2023-02-14T11:42:37.598" v="287"/>
          <ac:spMkLst>
            <pc:docMk/>
            <pc:sldMk cId="2403588772" sldId="321"/>
            <ac:spMk id="50" creationId="{A1E220B2-7A51-DA3B-8CA7-5984C9BDC2E5}"/>
          </ac:spMkLst>
        </pc:spChg>
        <pc:spChg chg="add">
          <ac:chgData name="rohan chikorde" userId="b118262019ef66ac" providerId="Windows Live" clId="Web-{47BE03D8-4F8F-4E38-BB4D-C39998FA1D95}" dt="2023-02-14T11:42:37.598" v="287"/>
          <ac:spMkLst>
            <pc:docMk/>
            <pc:sldMk cId="2403588772" sldId="321"/>
            <ac:spMk id="53" creationId="{A2E76FCE-DCCD-9896-8D01-3126AB0BF5D3}"/>
          </ac:spMkLst>
        </pc:spChg>
        <pc:spChg chg="add">
          <ac:chgData name="rohan chikorde" userId="b118262019ef66ac" providerId="Windows Live" clId="Web-{47BE03D8-4F8F-4E38-BB4D-C39998FA1D95}" dt="2023-02-14T11:42:37.598" v="287"/>
          <ac:spMkLst>
            <pc:docMk/>
            <pc:sldMk cId="2403588772" sldId="321"/>
            <ac:spMk id="54" creationId="{1D0CAEBF-0463-117B-93AF-0BCC90487A29}"/>
          </ac:spMkLst>
        </pc:spChg>
        <pc:spChg chg="add">
          <ac:chgData name="rohan chikorde" userId="b118262019ef66ac" providerId="Windows Live" clId="Web-{47BE03D8-4F8F-4E38-BB4D-C39998FA1D95}" dt="2023-02-14T11:42:37.598" v="287"/>
          <ac:spMkLst>
            <pc:docMk/>
            <pc:sldMk cId="2403588772" sldId="321"/>
            <ac:spMk id="55" creationId="{1F33A2DD-7FD6-253E-5FC2-F61D01107452}"/>
          </ac:spMkLst>
        </pc:spChg>
        <pc:spChg chg="add">
          <ac:chgData name="rohan chikorde" userId="b118262019ef66ac" providerId="Windows Live" clId="Web-{47BE03D8-4F8F-4E38-BB4D-C39998FA1D95}" dt="2023-02-14T11:42:37.598" v="287"/>
          <ac:spMkLst>
            <pc:docMk/>
            <pc:sldMk cId="2403588772" sldId="321"/>
            <ac:spMk id="56" creationId="{5DA49E1B-F90A-6A1B-58C7-0CD5E61E62F4}"/>
          </ac:spMkLst>
        </pc:spChg>
        <pc:spChg chg="add mod">
          <ac:chgData name="rohan chikorde" userId="b118262019ef66ac" providerId="Windows Live" clId="Web-{47BE03D8-4F8F-4E38-BB4D-C39998FA1D95}" dt="2023-02-14T11:49:46.675" v="493" actId="1076"/>
          <ac:spMkLst>
            <pc:docMk/>
            <pc:sldMk cId="2403588772" sldId="321"/>
            <ac:spMk id="62" creationId="{4D3A6FF9-4941-131E-ED14-C3F92F82B213}"/>
          </ac:spMkLst>
        </pc:spChg>
        <pc:spChg chg="add mod">
          <ac:chgData name="rohan chikorde" userId="b118262019ef66ac" providerId="Windows Live" clId="Web-{47BE03D8-4F8F-4E38-BB4D-C39998FA1D95}" dt="2023-02-14T11:49:58.316" v="514" actId="1076"/>
          <ac:spMkLst>
            <pc:docMk/>
            <pc:sldMk cId="2403588772" sldId="321"/>
            <ac:spMk id="63" creationId="{6315BF80-53EF-4995-37B0-606742710481}"/>
          </ac:spMkLst>
        </pc:spChg>
        <pc:spChg chg="add mod">
          <ac:chgData name="rohan chikorde" userId="b118262019ef66ac" providerId="Windows Live" clId="Web-{47BE03D8-4F8F-4E38-BB4D-C39998FA1D95}" dt="2023-02-14T11:49:54.066" v="513" actId="1076"/>
          <ac:spMkLst>
            <pc:docMk/>
            <pc:sldMk cId="2403588772" sldId="321"/>
            <ac:spMk id="256" creationId="{76958F42-BAE4-E7BE-74D2-36D70D810E2F}"/>
          </ac:spMkLst>
        </pc:spChg>
        <pc:spChg chg="add mod">
          <ac:chgData name="rohan chikorde" userId="b118262019ef66ac" providerId="Windows Live" clId="Web-{47BE03D8-4F8F-4E38-BB4D-C39998FA1D95}" dt="2023-02-14T11:49:46.722" v="495" actId="1076"/>
          <ac:spMkLst>
            <pc:docMk/>
            <pc:sldMk cId="2403588772" sldId="321"/>
            <ac:spMk id="257" creationId="{7154C73F-6BEC-A8D3-43D3-16336D1D3FC8}"/>
          </ac:spMkLst>
        </pc:spChg>
        <pc:spChg chg="add mod">
          <ac:chgData name="rohan chikorde" userId="b118262019ef66ac" providerId="Windows Live" clId="Web-{47BE03D8-4F8F-4E38-BB4D-C39998FA1D95}" dt="2023-02-14T11:49:46.753" v="496" actId="1076"/>
          <ac:spMkLst>
            <pc:docMk/>
            <pc:sldMk cId="2403588772" sldId="321"/>
            <ac:spMk id="258" creationId="{8086A833-9A35-7B8F-82C8-5619EC70EE5C}"/>
          </ac:spMkLst>
        </pc:spChg>
        <pc:spChg chg="add mod">
          <ac:chgData name="rohan chikorde" userId="b118262019ef66ac" providerId="Windows Live" clId="Web-{47BE03D8-4F8F-4E38-BB4D-C39998FA1D95}" dt="2023-02-14T11:49:46.768" v="497" actId="1076"/>
          <ac:spMkLst>
            <pc:docMk/>
            <pc:sldMk cId="2403588772" sldId="321"/>
            <ac:spMk id="259" creationId="{DF0C6C84-0080-A7AB-69C4-6FF743F51E65}"/>
          </ac:spMkLst>
        </pc:spChg>
        <pc:spChg chg="add mod">
          <ac:chgData name="rohan chikorde" userId="b118262019ef66ac" providerId="Windows Live" clId="Web-{47BE03D8-4F8F-4E38-BB4D-C39998FA1D95}" dt="2023-02-14T11:49:46.784" v="498" actId="1076"/>
          <ac:spMkLst>
            <pc:docMk/>
            <pc:sldMk cId="2403588772" sldId="321"/>
            <ac:spMk id="260" creationId="{D96A6535-F753-FD62-4287-540BD546C4C1}"/>
          </ac:spMkLst>
        </pc:spChg>
        <pc:spChg chg="add mod">
          <ac:chgData name="rohan chikorde" userId="b118262019ef66ac" providerId="Windows Live" clId="Web-{47BE03D8-4F8F-4E38-BB4D-C39998FA1D95}" dt="2023-02-14T11:49:46.800" v="499" actId="1076"/>
          <ac:spMkLst>
            <pc:docMk/>
            <pc:sldMk cId="2403588772" sldId="321"/>
            <ac:spMk id="261" creationId="{AAAAC9AB-612C-CBD7-74B8-44327988C85E}"/>
          </ac:spMkLst>
        </pc:spChg>
        <pc:spChg chg="add mod">
          <ac:chgData name="rohan chikorde" userId="b118262019ef66ac" providerId="Windows Live" clId="Web-{47BE03D8-4F8F-4E38-BB4D-C39998FA1D95}" dt="2023-02-14T11:49:46.831" v="500" actId="1076"/>
          <ac:spMkLst>
            <pc:docMk/>
            <pc:sldMk cId="2403588772" sldId="321"/>
            <ac:spMk id="262" creationId="{97734982-83EE-9585-D43D-7543BC278060}"/>
          </ac:spMkLst>
        </pc:spChg>
        <pc:spChg chg="add mod">
          <ac:chgData name="rohan chikorde" userId="b118262019ef66ac" providerId="Windows Live" clId="Web-{47BE03D8-4F8F-4E38-BB4D-C39998FA1D95}" dt="2023-02-14T11:49:46.847" v="501" actId="1076"/>
          <ac:spMkLst>
            <pc:docMk/>
            <pc:sldMk cId="2403588772" sldId="321"/>
            <ac:spMk id="263" creationId="{C651ACD2-8E91-1D7F-2F3E-327A91B82462}"/>
          </ac:spMkLst>
        </pc:spChg>
        <pc:spChg chg="add mod">
          <ac:chgData name="rohan chikorde" userId="b118262019ef66ac" providerId="Windows Live" clId="Web-{47BE03D8-4F8F-4E38-BB4D-C39998FA1D95}" dt="2023-02-14T11:49:46.862" v="502" actId="1076"/>
          <ac:spMkLst>
            <pc:docMk/>
            <pc:sldMk cId="2403588772" sldId="321"/>
            <ac:spMk id="264" creationId="{DBFAC8D1-4EB7-50BE-31CF-FCD7195675E6}"/>
          </ac:spMkLst>
        </pc:spChg>
        <pc:spChg chg="add mod">
          <ac:chgData name="rohan chikorde" userId="b118262019ef66ac" providerId="Windows Live" clId="Web-{47BE03D8-4F8F-4E38-BB4D-C39998FA1D95}" dt="2023-02-14T11:49:46.878" v="503" actId="1076"/>
          <ac:spMkLst>
            <pc:docMk/>
            <pc:sldMk cId="2403588772" sldId="321"/>
            <ac:spMk id="265" creationId="{3887FDD4-4CF4-D95B-F6E5-5B86153A8EC6}"/>
          </ac:spMkLst>
        </pc:spChg>
        <pc:spChg chg="add mod">
          <ac:chgData name="rohan chikorde" userId="b118262019ef66ac" providerId="Windows Live" clId="Web-{47BE03D8-4F8F-4E38-BB4D-C39998FA1D95}" dt="2023-02-14T11:49:46.909" v="504" actId="1076"/>
          <ac:spMkLst>
            <pc:docMk/>
            <pc:sldMk cId="2403588772" sldId="321"/>
            <ac:spMk id="266" creationId="{E2D77F12-E0E1-AA3E-C115-42120B9199F1}"/>
          </ac:spMkLst>
        </pc:spChg>
        <pc:spChg chg="add mod">
          <ac:chgData name="rohan chikorde" userId="b118262019ef66ac" providerId="Windows Live" clId="Web-{47BE03D8-4F8F-4E38-BB4D-C39998FA1D95}" dt="2023-02-14T11:49:46.925" v="505" actId="1076"/>
          <ac:spMkLst>
            <pc:docMk/>
            <pc:sldMk cId="2403588772" sldId="321"/>
            <ac:spMk id="267" creationId="{BF3BE06C-DF13-4790-43FC-0557425DD48A}"/>
          </ac:spMkLst>
        </pc:spChg>
        <pc:spChg chg="add mod">
          <ac:chgData name="rohan chikorde" userId="b118262019ef66ac" providerId="Windows Live" clId="Web-{47BE03D8-4F8F-4E38-BB4D-C39998FA1D95}" dt="2023-02-14T11:49:46.940" v="506" actId="1076"/>
          <ac:spMkLst>
            <pc:docMk/>
            <pc:sldMk cId="2403588772" sldId="321"/>
            <ac:spMk id="268" creationId="{8236757A-F8D6-2B33-A997-908ED1CED2F6}"/>
          </ac:spMkLst>
        </pc:spChg>
        <pc:spChg chg="add mod">
          <ac:chgData name="rohan chikorde" userId="b118262019ef66ac" providerId="Windows Live" clId="Web-{47BE03D8-4F8F-4E38-BB4D-C39998FA1D95}" dt="2023-02-14T11:49:46.956" v="507" actId="1076"/>
          <ac:spMkLst>
            <pc:docMk/>
            <pc:sldMk cId="2403588772" sldId="321"/>
            <ac:spMk id="269" creationId="{0A9A1C7D-83EE-8476-CFA3-2D832AAB7CFD}"/>
          </ac:spMkLst>
        </pc:spChg>
        <pc:spChg chg="add mod">
          <ac:chgData name="rohan chikorde" userId="b118262019ef66ac" providerId="Windows Live" clId="Web-{47BE03D8-4F8F-4E38-BB4D-C39998FA1D95}" dt="2023-02-14T11:49:46.987" v="508" actId="1076"/>
          <ac:spMkLst>
            <pc:docMk/>
            <pc:sldMk cId="2403588772" sldId="321"/>
            <ac:spMk id="270" creationId="{23644A47-8874-9354-89A0-1388A6A23B95}"/>
          </ac:spMkLst>
        </pc:spChg>
        <pc:spChg chg="add mod">
          <ac:chgData name="rohan chikorde" userId="b118262019ef66ac" providerId="Windows Live" clId="Web-{47BE03D8-4F8F-4E38-BB4D-C39998FA1D95}" dt="2023-02-14T11:49:47.003" v="509" actId="1076"/>
          <ac:spMkLst>
            <pc:docMk/>
            <pc:sldMk cId="2403588772" sldId="321"/>
            <ac:spMk id="271" creationId="{7AEC5FDE-A8D1-3A13-A57F-3A8FA316713D}"/>
          </ac:spMkLst>
        </pc:spChg>
        <pc:spChg chg="add mod">
          <ac:chgData name="rohan chikorde" userId="b118262019ef66ac" providerId="Windows Live" clId="Web-{47BE03D8-4F8F-4E38-BB4D-C39998FA1D95}" dt="2023-02-14T11:49:47.018" v="510" actId="1076"/>
          <ac:spMkLst>
            <pc:docMk/>
            <pc:sldMk cId="2403588772" sldId="321"/>
            <ac:spMk id="272" creationId="{5D8572F5-2DD4-91DD-66F6-7BECA7B06C3C}"/>
          </ac:spMkLst>
        </pc:spChg>
        <pc:spChg chg="add mod">
          <ac:chgData name="rohan chikorde" userId="b118262019ef66ac" providerId="Windows Live" clId="Web-{47BE03D8-4F8F-4E38-BB4D-C39998FA1D95}" dt="2023-02-14T11:49:47.034" v="511" actId="1076"/>
          <ac:spMkLst>
            <pc:docMk/>
            <pc:sldMk cId="2403588772" sldId="321"/>
            <ac:spMk id="273" creationId="{33BF63CF-7670-79AA-15A7-CF7931561284}"/>
          </ac:spMkLst>
        </pc:spChg>
        <pc:spChg chg="add">
          <ac:chgData name="rohan chikorde" userId="b118262019ef66ac" providerId="Windows Live" clId="Web-{47BE03D8-4F8F-4E38-BB4D-C39998FA1D95}" dt="2023-02-14T11:43:15.755" v="384"/>
          <ac:spMkLst>
            <pc:docMk/>
            <pc:sldMk cId="2403588772" sldId="321"/>
            <ac:spMk id="275" creationId="{FB674F20-7669-9883-3CFF-B5432DC8145D}"/>
          </ac:spMkLst>
        </pc:spChg>
        <pc:spChg chg="add">
          <ac:chgData name="rohan chikorde" userId="b118262019ef66ac" providerId="Windows Live" clId="Web-{47BE03D8-4F8F-4E38-BB4D-C39998FA1D95}" dt="2023-02-14T11:43:15.755" v="384"/>
          <ac:spMkLst>
            <pc:docMk/>
            <pc:sldMk cId="2403588772" sldId="321"/>
            <ac:spMk id="276" creationId="{A5C9F207-6158-F6D3-6503-C946C5233757}"/>
          </ac:spMkLst>
        </pc:spChg>
        <pc:spChg chg="add">
          <ac:chgData name="rohan chikorde" userId="b118262019ef66ac" providerId="Windows Live" clId="Web-{47BE03D8-4F8F-4E38-BB4D-C39998FA1D95}" dt="2023-02-14T11:43:15.755" v="384"/>
          <ac:spMkLst>
            <pc:docMk/>
            <pc:sldMk cId="2403588772" sldId="321"/>
            <ac:spMk id="277" creationId="{88E67982-ACC3-16C6-2350-CC92CC06476C}"/>
          </ac:spMkLst>
        </pc:spChg>
        <pc:spChg chg="add">
          <ac:chgData name="rohan chikorde" userId="b118262019ef66ac" providerId="Windows Live" clId="Web-{47BE03D8-4F8F-4E38-BB4D-C39998FA1D95}" dt="2023-02-14T11:43:15.755" v="384"/>
          <ac:spMkLst>
            <pc:docMk/>
            <pc:sldMk cId="2403588772" sldId="321"/>
            <ac:spMk id="278" creationId="{79E6816E-A5A5-52C7-0D76-F4B3E2259FB8}"/>
          </ac:spMkLst>
        </pc:spChg>
        <pc:spChg chg="add">
          <ac:chgData name="rohan chikorde" userId="b118262019ef66ac" providerId="Windows Live" clId="Web-{47BE03D8-4F8F-4E38-BB4D-C39998FA1D95}" dt="2023-02-14T11:43:15.755" v="384"/>
          <ac:spMkLst>
            <pc:docMk/>
            <pc:sldMk cId="2403588772" sldId="321"/>
            <ac:spMk id="281" creationId="{2D57F172-0850-EA66-7E5B-E4B26A5CF878}"/>
          </ac:spMkLst>
        </pc:spChg>
        <pc:spChg chg="add">
          <ac:chgData name="rohan chikorde" userId="b118262019ef66ac" providerId="Windows Live" clId="Web-{47BE03D8-4F8F-4E38-BB4D-C39998FA1D95}" dt="2023-02-14T11:43:15.755" v="384"/>
          <ac:spMkLst>
            <pc:docMk/>
            <pc:sldMk cId="2403588772" sldId="321"/>
            <ac:spMk id="282" creationId="{1A4D1C4F-C43D-5671-E588-628255A96A1E}"/>
          </ac:spMkLst>
        </pc:spChg>
        <pc:spChg chg="add">
          <ac:chgData name="rohan chikorde" userId="b118262019ef66ac" providerId="Windows Live" clId="Web-{47BE03D8-4F8F-4E38-BB4D-C39998FA1D95}" dt="2023-02-14T11:43:15.755" v="384"/>
          <ac:spMkLst>
            <pc:docMk/>
            <pc:sldMk cId="2403588772" sldId="321"/>
            <ac:spMk id="283" creationId="{83E23F58-B894-2BB7-D5C4-AEF9652EC900}"/>
          </ac:spMkLst>
        </pc:spChg>
        <pc:spChg chg="add">
          <ac:chgData name="rohan chikorde" userId="b118262019ef66ac" providerId="Windows Live" clId="Web-{47BE03D8-4F8F-4E38-BB4D-C39998FA1D95}" dt="2023-02-14T11:43:15.755" v="384"/>
          <ac:spMkLst>
            <pc:docMk/>
            <pc:sldMk cId="2403588772" sldId="321"/>
            <ac:spMk id="284" creationId="{558FEDE4-EC1E-D85F-1A69-72650A4D6928}"/>
          </ac:spMkLst>
        </pc:spChg>
        <pc:spChg chg="add">
          <ac:chgData name="rohan chikorde" userId="b118262019ef66ac" providerId="Windows Live" clId="Web-{47BE03D8-4F8F-4E38-BB4D-C39998FA1D95}" dt="2023-02-14T11:43:15.755" v="384"/>
          <ac:spMkLst>
            <pc:docMk/>
            <pc:sldMk cId="2403588772" sldId="321"/>
            <ac:spMk id="287" creationId="{326B3AB0-1E69-70B9-406E-78D8565955EF}"/>
          </ac:spMkLst>
        </pc:spChg>
        <pc:spChg chg="add mod">
          <ac:chgData name="rohan chikorde" userId="b118262019ef66ac" providerId="Windows Live" clId="Web-{47BE03D8-4F8F-4E38-BB4D-C39998FA1D95}" dt="2023-02-14T11:50:17.332" v="516" actId="20577"/>
          <ac:spMkLst>
            <pc:docMk/>
            <pc:sldMk cId="2403588772" sldId="321"/>
            <ac:spMk id="288" creationId="{DD3C5985-3536-0661-C5D9-61433C6260DC}"/>
          </ac:spMkLst>
        </pc:spChg>
        <pc:spChg chg="add">
          <ac:chgData name="rohan chikorde" userId="b118262019ef66ac" providerId="Windows Live" clId="Web-{47BE03D8-4F8F-4E38-BB4D-C39998FA1D95}" dt="2023-02-14T11:43:15.755" v="384"/>
          <ac:spMkLst>
            <pc:docMk/>
            <pc:sldMk cId="2403588772" sldId="321"/>
            <ac:spMk id="290" creationId="{C289FC37-6C31-094D-0542-901E232DB825}"/>
          </ac:spMkLst>
        </pc:spChg>
        <pc:spChg chg="mod">
          <ac:chgData name="rohan chikorde" userId="b118262019ef66ac" providerId="Windows Live" clId="Web-{47BE03D8-4F8F-4E38-BB4D-C39998FA1D95}" dt="2023-02-14T11:44:48.602" v="417" actId="14100"/>
          <ac:spMkLst>
            <pc:docMk/>
            <pc:sldMk cId="2403588772" sldId="321"/>
            <ac:spMk id="291" creationId="{00000000-0000-0000-0000-000000000000}"/>
          </ac:spMkLst>
        </pc:spChg>
        <pc:spChg chg="add">
          <ac:chgData name="rohan chikorde" userId="b118262019ef66ac" providerId="Windows Live" clId="Web-{47BE03D8-4F8F-4E38-BB4D-C39998FA1D95}" dt="2023-02-14T11:43:15.755" v="384"/>
          <ac:spMkLst>
            <pc:docMk/>
            <pc:sldMk cId="2403588772" sldId="321"/>
            <ac:spMk id="292" creationId="{A1E220B2-7A51-DA3B-8CA7-5984C9BDC2E5}"/>
          </ac:spMkLst>
        </pc:spChg>
        <pc:spChg chg="add">
          <ac:chgData name="rohan chikorde" userId="b118262019ef66ac" providerId="Windows Live" clId="Web-{47BE03D8-4F8F-4E38-BB4D-C39998FA1D95}" dt="2023-02-14T11:43:15.755" v="384"/>
          <ac:spMkLst>
            <pc:docMk/>
            <pc:sldMk cId="2403588772" sldId="321"/>
            <ac:spMk id="295" creationId="{A2E76FCE-DCCD-9896-8D01-3126AB0BF5D3}"/>
          </ac:spMkLst>
        </pc:spChg>
        <pc:spChg chg="add">
          <ac:chgData name="rohan chikorde" userId="b118262019ef66ac" providerId="Windows Live" clId="Web-{47BE03D8-4F8F-4E38-BB4D-C39998FA1D95}" dt="2023-02-14T11:43:15.755" v="384"/>
          <ac:spMkLst>
            <pc:docMk/>
            <pc:sldMk cId="2403588772" sldId="321"/>
            <ac:spMk id="296" creationId="{1D0CAEBF-0463-117B-93AF-0BCC90487A29}"/>
          </ac:spMkLst>
        </pc:spChg>
        <pc:spChg chg="add">
          <ac:chgData name="rohan chikorde" userId="b118262019ef66ac" providerId="Windows Live" clId="Web-{47BE03D8-4F8F-4E38-BB4D-C39998FA1D95}" dt="2023-02-14T11:43:15.755" v="384"/>
          <ac:spMkLst>
            <pc:docMk/>
            <pc:sldMk cId="2403588772" sldId="321"/>
            <ac:spMk id="297" creationId="{1F33A2DD-7FD6-253E-5FC2-F61D01107452}"/>
          </ac:spMkLst>
        </pc:spChg>
        <pc:spChg chg="add">
          <ac:chgData name="rohan chikorde" userId="b118262019ef66ac" providerId="Windows Live" clId="Web-{47BE03D8-4F8F-4E38-BB4D-C39998FA1D95}" dt="2023-02-14T11:43:15.755" v="384"/>
          <ac:spMkLst>
            <pc:docMk/>
            <pc:sldMk cId="2403588772" sldId="321"/>
            <ac:spMk id="298" creationId="{5DA49E1B-F90A-6A1B-58C7-0CD5E61E62F4}"/>
          </ac:spMkLst>
        </pc:spChg>
        <pc:grpChg chg="add del mod">
          <ac:chgData name="rohan chikorde" userId="b118262019ef66ac" providerId="Windows Live" clId="Web-{47BE03D8-4F8F-4E38-BB4D-C39998FA1D95}" dt="2023-02-14T11:43:13.286" v="383"/>
          <ac:grpSpMkLst>
            <pc:docMk/>
            <pc:sldMk cId="2403588772" sldId="321"/>
            <ac:grpSpMk id="8" creationId="{C754AA75-7D24-EFD2-C785-C1E3186D0FA8}"/>
          </ac:grpSpMkLst>
        </pc:grpChg>
        <pc:grpChg chg="add del mod">
          <ac:chgData name="rohan chikorde" userId="b118262019ef66ac" providerId="Windows Live" clId="Web-{47BE03D8-4F8F-4E38-BB4D-C39998FA1D95}" dt="2023-02-14T11:43:13.286" v="382"/>
          <ac:grpSpMkLst>
            <pc:docMk/>
            <pc:sldMk cId="2403588772" sldId="321"/>
            <ac:grpSpMk id="11" creationId="{388FC779-F821-1B76-7B54-5055CADF7D4E}"/>
          </ac:grpSpMkLst>
        </pc:grpChg>
        <pc:grpChg chg="add del mod">
          <ac:chgData name="rohan chikorde" userId="b118262019ef66ac" providerId="Windows Live" clId="Web-{47BE03D8-4F8F-4E38-BB4D-C39998FA1D95}" dt="2023-02-14T11:43:13.286" v="381"/>
          <ac:grpSpMkLst>
            <pc:docMk/>
            <pc:sldMk cId="2403588772" sldId="321"/>
            <ac:grpSpMk id="12" creationId="{28ADEA6F-1954-259A-3C3E-1A6F27C31366}"/>
          </ac:grpSpMkLst>
        </pc:grpChg>
        <pc:grpChg chg="add del mod">
          <ac:chgData name="rohan chikorde" userId="b118262019ef66ac" providerId="Windows Live" clId="Web-{47BE03D8-4F8F-4E38-BB4D-C39998FA1D95}" dt="2023-02-14T11:43:13.286" v="380"/>
          <ac:grpSpMkLst>
            <pc:docMk/>
            <pc:sldMk cId="2403588772" sldId="321"/>
            <ac:grpSpMk id="13" creationId="{CEF37DBB-F6AF-F687-CE73-B4A623687B68}"/>
          </ac:grpSpMkLst>
        </pc:grpChg>
        <pc:grpChg chg="add">
          <ac:chgData name="rohan chikorde" userId="b118262019ef66ac" providerId="Windows Live" clId="Web-{47BE03D8-4F8F-4E38-BB4D-C39998FA1D95}" dt="2023-02-14T11:42:37.598" v="287"/>
          <ac:grpSpMkLst>
            <pc:docMk/>
            <pc:sldMk cId="2403588772" sldId="321"/>
            <ac:grpSpMk id="34" creationId="{A2E04422-3E0F-8374-D373-A2412B87EE93}"/>
          </ac:grpSpMkLst>
        </pc:grpChg>
        <pc:grpChg chg="add">
          <ac:chgData name="rohan chikorde" userId="b118262019ef66ac" providerId="Windows Live" clId="Web-{47BE03D8-4F8F-4E38-BB4D-C39998FA1D95}" dt="2023-02-14T11:42:37.598" v="287"/>
          <ac:grpSpMkLst>
            <pc:docMk/>
            <pc:sldMk cId="2403588772" sldId="321"/>
            <ac:grpSpMk id="40" creationId="{665BCC7A-6D1E-F27C-8E52-9F9F0066F446}"/>
          </ac:grpSpMkLst>
        </pc:grpChg>
        <pc:grpChg chg="add">
          <ac:chgData name="rohan chikorde" userId="b118262019ef66ac" providerId="Windows Live" clId="Web-{47BE03D8-4F8F-4E38-BB4D-C39998FA1D95}" dt="2023-02-14T11:42:37.598" v="287"/>
          <ac:grpSpMkLst>
            <pc:docMk/>
            <pc:sldMk cId="2403588772" sldId="321"/>
            <ac:grpSpMk id="46" creationId="{0190BCE6-BE6D-C43C-2F5D-AA992D5734BA}"/>
          </ac:grpSpMkLst>
        </pc:grpChg>
        <pc:grpChg chg="add">
          <ac:chgData name="rohan chikorde" userId="b118262019ef66ac" providerId="Windows Live" clId="Web-{47BE03D8-4F8F-4E38-BB4D-C39998FA1D95}" dt="2023-02-14T11:42:37.598" v="287"/>
          <ac:grpSpMkLst>
            <pc:docMk/>
            <pc:sldMk cId="2403588772" sldId="321"/>
            <ac:grpSpMk id="52" creationId="{C55CDC37-7088-FB19-86D7-589031050B6F}"/>
          </ac:grpSpMkLst>
        </pc:grpChg>
        <pc:grpChg chg="add mod">
          <ac:chgData name="rohan chikorde" userId="b118262019ef66ac" providerId="Windows Live" clId="Web-{47BE03D8-4F8F-4E38-BB4D-C39998FA1D95}" dt="2023-02-14T11:49:33.752" v="473" actId="1076"/>
          <ac:grpSpMkLst>
            <pc:docMk/>
            <pc:sldMk cId="2403588772" sldId="321"/>
            <ac:grpSpMk id="58" creationId="{C754AA75-7D24-EFD2-C785-C1E3186D0FA8}"/>
          </ac:grpSpMkLst>
        </pc:grpChg>
        <pc:grpChg chg="add mod">
          <ac:chgData name="rohan chikorde" userId="b118262019ef66ac" providerId="Windows Live" clId="Web-{47BE03D8-4F8F-4E38-BB4D-C39998FA1D95}" dt="2023-02-14T11:49:33.752" v="472" actId="1076"/>
          <ac:grpSpMkLst>
            <pc:docMk/>
            <pc:sldMk cId="2403588772" sldId="321"/>
            <ac:grpSpMk id="59" creationId="{388FC779-F821-1B76-7B54-5055CADF7D4E}"/>
          </ac:grpSpMkLst>
        </pc:grpChg>
        <pc:grpChg chg="add mod">
          <ac:chgData name="rohan chikorde" userId="b118262019ef66ac" providerId="Windows Live" clId="Web-{47BE03D8-4F8F-4E38-BB4D-C39998FA1D95}" dt="2023-02-14T11:49:33.752" v="471" actId="1076"/>
          <ac:grpSpMkLst>
            <pc:docMk/>
            <pc:sldMk cId="2403588772" sldId="321"/>
            <ac:grpSpMk id="60" creationId="{28ADEA6F-1954-259A-3C3E-1A6F27C31366}"/>
          </ac:grpSpMkLst>
        </pc:grpChg>
        <pc:grpChg chg="add mod">
          <ac:chgData name="rohan chikorde" userId="b118262019ef66ac" providerId="Windows Live" clId="Web-{47BE03D8-4F8F-4E38-BB4D-C39998FA1D95}" dt="2023-02-14T11:48:57.486" v="463" actId="1076"/>
          <ac:grpSpMkLst>
            <pc:docMk/>
            <pc:sldMk cId="2403588772" sldId="321"/>
            <ac:grpSpMk id="61" creationId="{CEF37DBB-F6AF-F687-CE73-B4A623687B68}"/>
          </ac:grpSpMkLst>
        </pc:grpChg>
        <pc:grpChg chg="add">
          <ac:chgData name="rohan chikorde" userId="b118262019ef66ac" providerId="Windows Live" clId="Web-{47BE03D8-4F8F-4E38-BB4D-C39998FA1D95}" dt="2023-02-14T11:43:15.755" v="384"/>
          <ac:grpSpMkLst>
            <pc:docMk/>
            <pc:sldMk cId="2403588772" sldId="321"/>
            <ac:grpSpMk id="274" creationId="{A2E04422-3E0F-8374-D373-A2412B87EE93}"/>
          </ac:grpSpMkLst>
        </pc:grpChg>
        <pc:grpChg chg="add">
          <ac:chgData name="rohan chikorde" userId="b118262019ef66ac" providerId="Windows Live" clId="Web-{47BE03D8-4F8F-4E38-BB4D-C39998FA1D95}" dt="2023-02-14T11:43:15.755" v="384"/>
          <ac:grpSpMkLst>
            <pc:docMk/>
            <pc:sldMk cId="2403588772" sldId="321"/>
            <ac:grpSpMk id="280" creationId="{665BCC7A-6D1E-F27C-8E52-9F9F0066F446}"/>
          </ac:grpSpMkLst>
        </pc:grpChg>
        <pc:grpChg chg="add">
          <ac:chgData name="rohan chikorde" userId="b118262019ef66ac" providerId="Windows Live" clId="Web-{47BE03D8-4F8F-4E38-BB4D-C39998FA1D95}" dt="2023-02-14T11:43:15.755" v="384"/>
          <ac:grpSpMkLst>
            <pc:docMk/>
            <pc:sldMk cId="2403588772" sldId="321"/>
            <ac:grpSpMk id="286" creationId="{0190BCE6-BE6D-C43C-2F5D-AA992D5734BA}"/>
          </ac:grpSpMkLst>
        </pc:grpChg>
        <pc:grpChg chg="add">
          <ac:chgData name="rohan chikorde" userId="b118262019ef66ac" providerId="Windows Live" clId="Web-{47BE03D8-4F8F-4E38-BB4D-C39998FA1D95}" dt="2023-02-14T11:43:15.755" v="384"/>
          <ac:grpSpMkLst>
            <pc:docMk/>
            <pc:sldMk cId="2403588772" sldId="321"/>
            <ac:grpSpMk id="294" creationId="{C55CDC37-7088-FB19-86D7-589031050B6F}"/>
          </ac:grpSpMkLst>
        </pc:grpChg>
        <pc:picChg chg="del">
          <ac:chgData name="rohan chikorde" userId="b118262019ef66ac" providerId="Windows Live" clId="Web-{47BE03D8-4F8F-4E38-BB4D-C39998FA1D95}" dt="2023-02-14T11:42:29.316" v="286"/>
          <ac:picMkLst>
            <pc:docMk/>
            <pc:sldMk cId="2403588772" sldId="321"/>
            <ac:picMk id="3" creationId="{F5DE7209-CF8B-F6B0-7905-B0C7834EEAC4}"/>
          </ac:picMkLst>
        </pc:picChg>
        <pc:picChg chg="del">
          <ac:chgData name="rohan chikorde" userId="b118262019ef66ac" providerId="Windows Live" clId="Web-{47BE03D8-4F8F-4E38-BB4D-C39998FA1D95}" dt="2023-02-14T11:42:29.316" v="285"/>
          <ac:picMkLst>
            <pc:docMk/>
            <pc:sldMk cId="2403588772" sldId="321"/>
            <ac:picMk id="4" creationId="{03F16166-A805-FBA5-CAF2-F9DBA3637795}"/>
          </ac:picMkLst>
        </pc:picChg>
        <pc:picChg chg="del">
          <ac:chgData name="rohan chikorde" userId="b118262019ef66ac" providerId="Windows Live" clId="Web-{47BE03D8-4F8F-4E38-BB4D-C39998FA1D95}" dt="2023-02-14T11:42:29.316" v="284"/>
          <ac:picMkLst>
            <pc:docMk/>
            <pc:sldMk cId="2403588772" sldId="321"/>
            <ac:picMk id="5" creationId="{A8F0B5FD-9E85-346E-8B53-6608E1CD197A}"/>
          </ac:picMkLst>
        </pc:picChg>
        <pc:picChg chg="del">
          <ac:chgData name="rohan chikorde" userId="b118262019ef66ac" providerId="Windows Live" clId="Web-{47BE03D8-4F8F-4E38-BB4D-C39998FA1D95}" dt="2023-02-14T11:42:29.316" v="283"/>
          <ac:picMkLst>
            <pc:docMk/>
            <pc:sldMk cId="2403588772" sldId="321"/>
            <ac:picMk id="6" creationId="{916B994E-3B2E-53EF-5B10-6F3D8AE63346}"/>
          </ac:picMkLst>
        </pc:picChg>
        <pc:picChg chg="del">
          <ac:chgData name="rohan chikorde" userId="b118262019ef66ac" providerId="Windows Live" clId="Web-{47BE03D8-4F8F-4E38-BB4D-C39998FA1D95}" dt="2023-02-14T11:42:29.316" v="282"/>
          <ac:picMkLst>
            <pc:docMk/>
            <pc:sldMk cId="2403588772" sldId="321"/>
            <ac:picMk id="9" creationId="{C6203F3D-ED3B-E9AF-1B7B-EF25DDE9A35B}"/>
          </ac:picMkLst>
        </pc:picChg>
        <pc:picChg chg="del">
          <ac:chgData name="rohan chikorde" userId="b118262019ef66ac" providerId="Windows Live" clId="Web-{47BE03D8-4F8F-4E38-BB4D-C39998FA1D95}" dt="2023-02-14T11:42:29.316" v="281"/>
          <ac:picMkLst>
            <pc:docMk/>
            <pc:sldMk cId="2403588772" sldId="321"/>
            <ac:picMk id="10" creationId="{766134BF-831C-AAB7-5C4B-D134AF9B343F}"/>
          </ac:picMkLst>
        </pc:picChg>
        <pc:cxnChg chg="add">
          <ac:chgData name="rohan chikorde" userId="b118262019ef66ac" providerId="Windows Live" clId="Web-{47BE03D8-4F8F-4E38-BB4D-C39998FA1D95}" dt="2023-02-14T11:42:37.598" v="287"/>
          <ac:cxnSpMkLst>
            <pc:docMk/>
            <pc:sldMk cId="2403588772" sldId="321"/>
            <ac:cxnSpMk id="39" creationId="{5153E0E4-2B1E-D1DB-9219-C91021520672}"/>
          </ac:cxnSpMkLst>
        </pc:cxnChg>
        <pc:cxnChg chg="add">
          <ac:chgData name="rohan chikorde" userId="b118262019ef66ac" providerId="Windows Live" clId="Web-{47BE03D8-4F8F-4E38-BB4D-C39998FA1D95}" dt="2023-02-14T11:42:37.598" v="287"/>
          <ac:cxnSpMkLst>
            <pc:docMk/>
            <pc:sldMk cId="2403588772" sldId="321"/>
            <ac:cxnSpMk id="45" creationId="{BA165477-083E-CEFC-592F-900753A8A9E8}"/>
          </ac:cxnSpMkLst>
        </pc:cxnChg>
        <pc:cxnChg chg="add">
          <ac:chgData name="rohan chikorde" userId="b118262019ef66ac" providerId="Windows Live" clId="Web-{47BE03D8-4F8F-4E38-BB4D-C39998FA1D95}" dt="2023-02-14T11:42:37.598" v="287"/>
          <ac:cxnSpMkLst>
            <pc:docMk/>
            <pc:sldMk cId="2403588772" sldId="321"/>
            <ac:cxnSpMk id="51" creationId="{98646189-49E1-487C-3345-6B6146C40D07}"/>
          </ac:cxnSpMkLst>
        </pc:cxnChg>
        <pc:cxnChg chg="add">
          <ac:chgData name="rohan chikorde" userId="b118262019ef66ac" providerId="Windows Live" clId="Web-{47BE03D8-4F8F-4E38-BB4D-C39998FA1D95}" dt="2023-02-14T11:42:37.598" v="287"/>
          <ac:cxnSpMkLst>
            <pc:docMk/>
            <pc:sldMk cId="2403588772" sldId="321"/>
            <ac:cxnSpMk id="57" creationId="{28169EF1-F655-F805-F987-D073C821FF36}"/>
          </ac:cxnSpMkLst>
        </pc:cxnChg>
        <pc:cxnChg chg="add">
          <ac:chgData name="rohan chikorde" userId="b118262019ef66ac" providerId="Windows Live" clId="Web-{47BE03D8-4F8F-4E38-BB4D-C39998FA1D95}" dt="2023-02-14T11:43:15.755" v="384"/>
          <ac:cxnSpMkLst>
            <pc:docMk/>
            <pc:sldMk cId="2403588772" sldId="321"/>
            <ac:cxnSpMk id="279" creationId="{5153E0E4-2B1E-D1DB-9219-C91021520672}"/>
          </ac:cxnSpMkLst>
        </pc:cxnChg>
        <pc:cxnChg chg="add">
          <ac:chgData name="rohan chikorde" userId="b118262019ef66ac" providerId="Windows Live" clId="Web-{47BE03D8-4F8F-4E38-BB4D-C39998FA1D95}" dt="2023-02-14T11:43:15.755" v="384"/>
          <ac:cxnSpMkLst>
            <pc:docMk/>
            <pc:sldMk cId="2403588772" sldId="321"/>
            <ac:cxnSpMk id="285" creationId="{BA165477-083E-CEFC-592F-900753A8A9E8}"/>
          </ac:cxnSpMkLst>
        </pc:cxnChg>
        <pc:cxnChg chg="add">
          <ac:chgData name="rohan chikorde" userId="b118262019ef66ac" providerId="Windows Live" clId="Web-{47BE03D8-4F8F-4E38-BB4D-C39998FA1D95}" dt="2023-02-14T11:43:15.755" v="384"/>
          <ac:cxnSpMkLst>
            <pc:docMk/>
            <pc:sldMk cId="2403588772" sldId="321"/>
            <ac:cxnSpMk id="293" creationId="{98646189-49E1-487C-3345-6B6146C40D07}"/>
          </ac:cxnSpMkLst>
        </pc:cxnChg>
        <pc:cxnChg chg="add">
          <ac:chgData name="rohan chikorde" userId="b118262019ef66ac" providerId="Windows Live" clId="Web-{47BE03D8-4F8F-4E38-BB4D-C39998FA1D95}" dt="2023-02-14T11:43:15.755" v="384"/>
          <ac:cxnSpMkLst>
            <pc:docMk/>
            <pc:sldMk cId="2403588772" sldId="321"/>
            <ac:cxnSpMk id="299" creationId="{28169EF1-F655-F805-F987-D073C821FF36}"/>
          </ac:cxnSpMkLst>
        </pc:cxn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F69E163-DE9C-4BF0-81A3-939DABA396B5}"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A96141DC-0301-4542-8E7E-5995D5FECF0F}">
      <dgm:prSet custT="1"/>
      <dgm:spPr/>
      <dgm:t>
        <a:bodyPr/>
        <a:lstStyle/>
        <a:p>
          <a:pPr rtl="0">
            <a:lnSpc>
              <a:spcPct val="100000"/>
            </a:lnSpc>
            <a:defRPr b="1"/>
          </a:pPr>
          <a:r>
            <a:rPr lang="en-IN" sz="1800" b="1" kern="1200" dirty="0">
              <a:solidFill>
                <a:prstClr val="white"/>
              </a:solidFill>
              <a:latin typeface="Calibri"/>
              <a:ea typeface="+mn-ea"/>
              <a:cs typeface="+mn-cs"/>
            </a:rPr>
            <a:t>Vice President – AIML @ BNY Mellon</a:t>
          </a:r>
          <a:endParaRPr lang="en-US" sz="1800" b="1" kern="1200" dirty="0">
            <a:solidFill>
              <a:prstClr val="white"/>
            </a:solidFill>
            <a:latin typeface="Calibri"/>
            <a:ea typeface="+mn-ea"/>
            <a:cs typeface="+mn-cs"/>
          </a:endParaRPr>
        </a:p>
      </dgm:t>
    </dgm:pt>
    <dgm:pt modelId="{DEF6A968-E3A0-4B5D-83A2-A7E5BFDEBB2B}" type="parTrans" cxnId="{00B1113B-A313-482F-9FD9-4F2078EADF13}">
      <dgm:prSet/>
      <dgm:spPr/>
      <dgm:t>
        <a:bodyPr/>
        <a:lstStyle/>
        <a:p>
          <a:endParaRPr lang="en-US"/>
        </a:p>
      </dgm:t>
    </dgm:pt>
    <dgm:pt modelId="{135E868D-4F3F-4429-B3E1-4A56D67DCCD5}" type="sibTrans" cxnId="{00B1113B-A313-482F-9FD9-4F2078EADF13}">
      <dgm:prSet/>
      <dgm:spPr/>
      <dgm:t>
        <a:bodyPr/>
        <a:lstStyle/>
        <a:p>
          <a:endParaRPr lang="en-US"/>
        </a:p>
      </dgm:t>
    </dgm:pt>
    <dgm:pt modelId="{4760D854-FA32-4270-90B8-DF74EBE705F6}">
      <dgm:prSet/>
      <dgm:spPr/>
      <dgm:t>
        <a:bodyPr/>
        <a:lstStyle/>
        <a:p>
          <a:pPr>
            <a:lnSpc>
              <a:spcPct val="100000"/>
            </a:lnSpc>
            <a:defRPr b="1"/>
          </a:pPr>
          <a:r>
            <a:rPr lang="en-IN" dirty="0"/>
            <a:t>Been in the industry for </a:t>
          </a:r>
          <a:r>
            <a:rPr lang="en-IN" dirty="0">
              <a:latin typeface="Calibri Light"/>
            </a:rPr>
            <a:t>~9</a:t>
          </a:r>
          <a:r>
            <a:rPr lang="en-IN" dirty="0"/>
            <a:t> years</a:t>
          </a:r>
          <a:endParaRPr lang="en-US" dirty="0"/>
        </a:p>
      </dgm:t>
    </dgm:pt>
    <dgm:pt modelId="{2D1C99F2-58E1-4A89-88F2-2FE5B832A8FF}" type="parTrans" cxnId="{04242360-4B7F-440E-9A3E-2FEAE0EC04F9}">
      <dgm:prSet/>
      <dgm:spPr/>
      <dgm:t>
        <a:bodyPr/>
        <a:lstStyle/>
        <a:p>
          <a:endParaRPr lang="en-US"/>
        </a:p>
      </dgm:t>
    </dgm:pt>
    <dgm:pt modelId="{4BF54D75-A976-48C7-9907-E606780A2167}" type="sibTrans" cxnId="{04242360-4B7F-440E-9A3E-2FEAE0EC04F9}">
      <dgm:prSet/>
      <dgm:spPr/>
      <dgm:t>
        <a:bodyPr/>
        <a:lstStyle/>
        <a:p>
          <a:endParaRPr lang="en-US"/>
        </a:p>
      </dgm:t>
    </dgm:pt>
    <dgm:pt modelId="{7F41B8F4-9C55-44EB-A2D1-D1912198C906}">
      <dgm:prSet/>
      <dgm:spPr/>
      <dgm:t>
        <a:bodyPr/>
        <a:lstStyle/>
        <a:p>
          <a:pPr>
            <a:lnSpc>
              <a:spcPct val="100000"/>
            </a:lnSpc>
            <a:defRPr b="1"/>
          </a:pPr>
          <a:r>
            <a:rPr lang="en-IN"/>
            <a:t>Previous companies – General Mills, Accenture, etc</a:t>
          </a:r>
          <a:endParaRPr lang="en-US"/>
        </a:p>
      </dgm:t>
    </dgm:pt>
    <dgm:pt modelId="{60D486C8-009F-48CD-BB0F-20D9C8E05F10}" type="parTrans" cxnId="{1F86C7D8-2614-4A32-93A3-229E00128B8B}">
      <dgm:prSet/>
      <dgm:spPr/>
      <dgm:t>
        <a:bodyPr/>
        <a:lstStyle/>
        <a:p>
          <a:endParaRPr lang="en-US"/>
        </a:p>
      </dgm:t>
    </dgm:pt>
    <dgm:pt modelId="{FE43390A-8EF1-4BC7-AC9F-44234C6D257D}" type="sibTrans" cxnId="{1F86C7D8-2614-4A32-93A3-229E00128B8B}">
      <dgm:prSet/>
      <dgm:spPr/>
      <dgm:t>
        <a:bodyPr/>
        <a:lstStyle/>
        <a:p>
          <a:endParaRPr lang="en-US"/>
        </a:p>
      </dgm:t>
    </dgm:pt>
    <dgm:pt modelId="{83860130-0205-4EFA-9EF6-7E46933E3F41}">
      <dgm:prSet/>
      <dgm:spPr/>
      <dgm:t>
        <a:bodyPr/>
        <a:lstStyle/>
        <a:p>
          <a:pPr>
            <a:lnSpc>
              <a:spcPct val="100000"/>
            </a:lnSpc>
            <a:defRPr b="1"/>
          </a:pPr>
          <a:r>
            <a:rPr lang="en-US"/>
            <a:t>Engineering in CS &amp; PG in Machine Learning</a:t>
          </a:r>
        </a:p>
        <a:p>
          <a:pPr>
            <a:lnSpc>
              <a:spcPct val="100000"/>
            </a:lnSpc>
            <a:defRPr b="1"/>
          </a:pPr>
          <a:r>
            <a:rPr lang="en-US"/>
            <a:t>20+ Certifications in DS, ML, DL</a:t>
          </a:r>
        </a:p>
      </dgm:t>
    </dgm:pt>
    <dgm:pt modelId="{416D579B-35F2-4246-A16B-49265C3D7C9D}" type="parTrans" cxnId="{0C08A4AF-F5AA-4C4C-96C5-39AB487ABABA}">
      <dgm:prSet/>
      <dgm:spPr/>
      <dgm:t>
        <a:bodyPr/>
        <a:lstStyle/>
        <a:p>
          <a:endParaRPr lang="en-US"/>
        </a:p>
      </dgm:t>
    </dgm:pt>
    <dgm:pt modelId="{FC84ACE0-6425-4921-9374-3A462983877C}" type="sibTrans" cxnId="{0C08A4AF-F5AA-4C4C-96C5-39AB487ABABA}">
      <dgm:prSet/>
      <dgm:spPr/>
      <dgm:t>
        <a:bodyPr/>
        <a:lstStyle/>
        <a:p>
          <a:endParaRPr lang="en-US"/>
        </a:p>
      </dgm:t>
    </dgm:pt>
    <dgm:pt modelId="{EE66A51F-4A20-4068-981A-DA9C6FB8F280}">
      <dgm:prSet/>
      <dgm:spPr/>
      <dgm:t>
        <a:bodyPr/>
        <a:lstStyle/>
        <a:p>
          <a:pPr rtl="0">
            <a:lnSpc>
              <a:spcPct val="100000"/>
            </a:lnSpc>
            <a:defRPr b="1"/>
          </a:pPr>
          <a:r>
            <a:rPr lang="en-US"/>
            <a:t>Other work:</a:t>
          </a:r>
          <a:r>
            <a:rPr lang="en-US">
              <a:latin typeface="Calibri Light"/>
            </a:rPr>
            <a:t> </a:t>
          </a:r>
          <a:endParaRPr lang="en-US"/>
        </a:p>
      </dgm:t>
    </dgm:pt>
    <dgm:pt modelId="{6A21D05E-8892-477C-8B17-9082EA899F6A}" type="parTrans" cxnId="{74678C1F-F057-4EB0-8969-B655ACF021C9}">
      <dgm:prSet/>
      <dgm:spPr/>
      <dgm:t>
        <a:bodyPr/>
        <a:lstStyle/>
        <a:p>
          <a:endParaRPr lang="en-US"/>
        </a:p>
      </dgm:t>
    </dgm:pt>
    <dgm:pt modelId="{C1FB374D-BC35-4090-9C3C-B4DDB67D9CFD}" type="sibTrans" cxnId="{74678C1F-F057-4EB0-8969-B655ACF021C9}">
      <dgm:prSet/>
      <dgm:spPr/>
      <dgm:t>
        <a:bodyPr/>
        <a:lstStyle/>
        <a:p>
          <a:endParaRPr lang="en-US"/>
        </a:p>
      </dgm:t>
    </dgm:pt>
    <dgm:pt modelId="{E4B37543-0831-48EB-A5DB-9B2A1919FA52}">
      <dgm:prSet/>
      <dgm:spPr/>
      <dgm:t>
        <a:bodyPr/>
        <a:lstStyle/>
        <a:p>
          <a:pPr>
            <a:lnSpc>
              <a:spcPct val="100000"/>
            </a:lnSpc>
          </a:pPr>
          <a:r>
            <a:rPr lang="en-US"/>
            <a:t>Technical reviewer/editorial board of </a:t>
          </a:r>
          <a:r>
            <a:rPr lang="en-US" err="1"/>
            <a:t>Packt</a:t>
          </a:r>
          <a:r>
            <a:rPr lang="en-US"/>
            <a:t> Publishing Company</a:t>
          </a:r>
        </a:p>
      </dgm:t>
    </dgm:pt>
    <dgm:pt modelId="{1BD99034-E106-49AC-8D3D-4D4645FDA9DB}" type="parTrans" cxnId="{7FD8B1FC-0363-483C-BDE5-32A15139802E}">
      <dgm:prSet/>
      <dgm:spPr/>
      <dgm:t>
        <a:bodyPr/>
        <a:lstStyle/>
        <a:p>
          <a:endParaRPr lang="en-US"/>
        </a:p>
      </dgm:t>
    </dgm:pt>
    <dgm:pt modelId="{C878E7B0-EA0E-4A0F-BE1A-58B8E87DA0B1}" type="sibTrans" cxnId="{7FD8B1FC-0363-483C-BDE5-32A15139802E}">
      <dgm:prSet/>
      <dgm:spPr/>
      <dgm:t>
        <a:bodyPr/>
        <a:lstStyle/>
        <a:p>
          <a:endParaRPr lang="en-US"/>
        </a:p>
      </dgm:t>
    </dgm:pt>
    <dgm:pt modelId="{4EAF6A01-115C-47D4-814A-6E1F83D108F1}">
      <dgm:prSet/>
      <dgm:spPr/>
      <dgm:t>
        <a:bodyPr/>
        <a:lstStyle/>
        <a:p>
          <a:pPr>
            <a:lnSpc>
              <a:spcPct val="100000"/>
            </a:lnSpc>
          </a:pPr>
          <a:r>
            <a:rPr lang="en-US" dirty="0"/>
            <a:t>Mentoring and Consulting for AI and ML</a:t>
          </a:r>
        </a:p>
      </dgm:t>
    </dgm:pt>
    <dgm:pt modelId="{952484B4-C992-48B2-A275-DB03F69DB8A6}" type="parTrans" cxnId="{256B83AD-5E32-47E5-9B43-00A5EDE13A93}">
      <dgm:prSet/>
      <dgm:spPr/>
      <dgm:t>
        <a:bodyPr/>
        <a:lstStyle/>
        <a:p>
          <a:endParaRPr lang="en-US"/>
        </a:p>
      </dgm:t>
    </dgm:pt>
    <dgm:pt modelId="{84369365-5535-4B17-BFD6-2BFA21187F24}" type="sibTrans" cxnId="{256B83AD-5E32-47E5-9B43-00A5EDE13A93}">
      <dgm:prSet/>
      <dgm:spPr/>
      <dgm:t>
        <a:bodyPr/>
        <a:lstStyle/>
        <a:p>
          <a:endParaRPr lang="en-US"/>
        </a:p>
      </dgm:t>
    </dgm:pt>
    <dgm:pt modelId="{CFFD681B-732C-4FCD-8158-21337083A6EE}" type="pres">
      <dgm:prSet presAssocID="{0F69E163-DE9C-4BF0-81A3-939DABA396B5}" presName="linear" presStyleCnt="0">
        <dgm:presLayoutVars>
          <dgm:dir/>
          <dgm:animLvl val="lvl"/>
          <dgm:resizeHandles val="exact"/>
        </dgm:presLayoutVars>
      </dgm:prSet>
      <dgm:spPr/>
    </dgm:pt>
    <dgm:pt modelId="{FE614330-71E8-4D8D-8E8A-189DC384A5CE}" type="pres">
      <dgm:prSet presAssocID="{A96141DC-0301-4542-8E7E-5995D5FECF0F}" presName="parentLin" presStyleCnt="0"/>
      <dgm:spPr/>
    </dgm:pt>
    <dgm:pt modelId="{E9436E27-E7D0-4FDF-9C21-8C801044817D}" type="pres">
      <dgm:prSet presAssocID="{A96141DC-0301-4542-8E7E-5995D5FECF0F}" presName="parentLeftMargin" presStyleLbl="node1" presStyleIdx="0" presStyleCnt="5"/>
      <dgm:spPr/>
    </dgm:pt>
    <dgm:pt modelId="{8DAAC513-0507-41E3-91AB-56B16D616A59}" type="pres">
      <dgm:prSet presAssocID="{A96141DC-0301-4542-8E7E-5995D5FECF0F}" presName="parentText" presStyleLbl="node1" presStyleIdx="0" presStyleCnt="5">
        <dgm:presLayoutVars>
          <dgm:chMax val="0"/>
          <dgm:bulletEnabled val="1"/>
        </dgm:presLayoutVars>
      </dgm:prSet>
      <dgm:spPr/>
    </dgm:pt>
    <dgm:pt modelId="{21BD7CFB-B705-4E10-AED6-AB6045802C50}" type="pres">
      <dgm:prSet presAssocID="{A96141DC-0301-4542-8E7E-5995D5FECF0F}" presName="negativeSpace" presStyleCnt="0"/>
      <dgm:spPr/>
    </dgm:pt>
    <dgm:pt modelId="{B9DBFFEB-E369-4C38-931C-DF5E54239A0A}" type="pres">
      <dgm:prSet presAssocID="{A96141DC-0301-4542-8E7E-5995D5FECF0F}" presName="childText" presStyleLbl="conFgAcc1" presStyleIdx="0" presStyleCnt="5">
        <dgm:presLayoutVars>
          <dgm:bulletEnabled val="1"/>
        </dgm:presLayoutVars>
      </dgm:prSet>
      <dgm:spPr/>
    </dgm:pt>
    <dgm:pt modelId="{719DEED2-63B4-449C-9EC7-5349C8291D3F}" type="pres">
      <dgm:prSet presAssocID="{135E868D-4F3F-4429-B3E1-4A56D67DCCD5}" presName="spaceBetweenRectangles" presStyleCnt="0"/>
      <dgm:spPr/>
    </dgm:pt>
    <dgm:pt modelId="{A5EDE2E2-BC0D-4CEB-A4AE-3EDA103A710E}" type="pres">
      <dgm:prSet presAssocID="{4760D854-FA32-4270-90B8-DF74EBE705F6}" presName="parentLin" presStyleCnt="0"/>
      <dgm:spPr/>
    </dgm:pt>
    <dgm:pt modelId="{C61B4332-EB02-48F0-B860-DA084D58C488}" type="pres">
      <dgm:prSet presAssocID="{4760D854-FA32-4270-90B8-DF74EBE705F6}" presName="parentLeftMargin" presStyleLbl="node1" presStyleIdx="0" presStyleCnt="5"/>
      <dgm:spPr/>
    </dgm:pt>
    <dgm:pt modelId="{619AEC05-0999-49D9-A1C4-A2A89F6753B5}" type="pres">
      <dgm:prSet presAssocID="{4760D854-FA32-4270-90B8-DF74EBE705F6}" presName="parentText" presStyleLbl="node1" presStyleIdx="1" presStyleCnt="5">
        <dgm:presLayoutVars>
          <dgm:chMax val="0"/>
          <dgm:bulletEnabled val="1"/>
        </dgm:presLayoutVars>
      </dgm:prSet>
      <dgm:spPr/>
    </dgm:pt>
    <dgm:pt modelId="{BB2C7407-29D8-416F-9660-E8096CD833B1}" type="pres">
      <dgm:prSet presAssocID="{4760D854-FA32-4270-90B8-DF74EBE705F6}" presName="negativeSpace" presStyleCnt="0"/>
      <dgm:spPr/>
    </dgm:pt>
    <dgm:pt modelId="{234A44B0-5229-4008-A484-905EA027E0B0}" type="pres">
      <dgm:prSet presAssocID="{4760D854-FA32-4270-90B8-DF74EBE705F6}" presName="childText" presStyleLbl="conFgAcc1" presStyleIdx="1" presStyleCnt="5">
        <dgm:presLayoutVars>
          <dgm:bulletEnabled val="1"/>
        </dgm:presLayoutVars>
      </dgm:prSet>
      <dgm:spPr/>
    </dgm:pt>
    <dgm:pt modelId="{CDB7F7C9-754C-44B7-B760-5DF795EAC7B5}" type="pres">
      <dgm:prSet presAssocID="{4BF54D75-A976-48C7-9907-E606780A2167}" presName="spaceBetweenRectangles" presStyleCnt="0"/>
      <dgm:spPr/>
    </dgm:pt>
    <dgm:pt modelId="{E7287D5A-ED0E-4406-8461-CA44C700E859}" type="pres">
      <dgm:prSet presAssocID="{7F41B8F4-9C55-44EB-A2D1-D1912198C906}" presName="parentLin" presStyleCnt="0"/>
      <dgm:spPr/>
    </dgm:pt>
    <dgm:pt modelId="{4F82300C-C3BD-4787-9F46-2B73C7D6D29D}" type="pres">
      <dgm:prSet presAssocID="{7F41B8F4-9C55-44EB-A2D1-D1912198C906}" presName="parentLeftMargin" presStyleLbl="node1" presStyleIdx="1" presStyleCnt="5"/>
      <dgm:spPr/>
    </dgm:pt>
    <dgm:pt modelId="{1569E1ED-65D0-48F5-86C1-9E6962E0C6A2}" type="pres">
      <dgm:prSet presAssocID="{7F41B8F4-9C55-44EB-A2D1-D1912198C906}" presName="parentText" presStyleLbl="node1" presStyleIdx="2" presStyleCnt="5">
        <dgm:presLayoutVars>
          <dgm:chMax val="0"/>
          <dgm:bulletEnabled val="1"/>
        </dgm:presLayoutVars>
      </dgm:prSet>
      <dgm:spPr/>
    </dgm:pt>
    <dgm:pt modelId="{B3496804-546A-49B4-BCED-5D27B7ABB523}" type="pres">
      <dgm:prSet presAssocID="{7F41B8F4-9C55-44EB-A2D1-D1912198C906}" presName="negativeSpace" presStyleCnt="0"/>
      <dgm:spPr/>
    </dgm:pt>
    <dgm:pt modelId="{C19625E0-8917-4B8F-B947-9D6415C22565}" type="pres">
      <dgm:prSet presAssocID="{7F41B8F4-9C55-44EB-A2D1-D1912198C906}" presName="childText" presStyleLbl="conFgAcc1" presStyleIdx="2" presStyleCnt="5">
        <dgm:presLayoutVars>
          <dgm:bulletEnabled val="1"/>
        </dgm:presLayoutVars>
      </dgm:prSet>
      <dgm:spPr/>
    </dgm:pt>
    <dgm:pt modelId="{03E77426-E327-433E-AC5D-2DF92572E247}" type="pres">
      <dgm:prSet presAssocID="{FE43390A-8EF1-4BC7-AC9F-44234C6D257D}" presName="spaceBetweenRectangles" presStyleCnt="0"/>
      <dgm:spPr/>
    </dgm:pt>
    <dgm:pt modelId="{EB520A03-71C5-4CE7-AFDD-749870A7FB93}" type="pres">
      <dgm:prSet presAssocID="{83860130-0205-4EFA-9EF6-7E46933E3F41}" presName="parentLin" presStyleCnt="0"/>
      <dgm:spPr/>
    </dgm:pt>
    <dgm:pt modelId="{8AB393E1-EB63-4DB2-B11A-4470D3212040}" type="pres">
      <dgm:prSet presAssocID="{83860130-0205-4EFA-9EF6-7E46933E3F41}" presName="parentLeftMargin" presStyleLbl="node1" presStyleIdx="2" presStyleCnt="5"/>
      <dgm:spPr/>
    </dgm:pt>
    <dgm:pt modelId="{CC91D3C6-2987-49C4-A929-4FFB0F6F6F15}" type="pres">
      <dgm:prSet presAssocID="{83860130-0205-4EFA-9EF6-7E46933E3F41}" presName="parentText" presStyleLbl="node1" presStyleIdx="3" presStyleCnt="5" custScaleY="140772">
        <dgm:presLayoutVars>
          <dgm:chMax val="0"/>
          <dgm:bulletEnabled val="1"/>
        </dgm:presLayoutVars>
      </dgm:prSet>
      <dgm:spPr/>
    </dgm:pt>
    <dgm:pt modelId="{10C9729A-FAF3-4AAA-9B8C-8B0970E12060}" type="pres">
      <dgm:prSet presAssocID="{83860130-0205-4EFA-9EF6-7E46933E3F41}" presName="negativeSpace" presStyleCnt="0"/>
      <dgm:spPr/>
    </dgm:pt>
    <dgm:pt modelId="{328F3179-7428-43C8-8FC9-FD0B783D9B4C}" type="pres">
      <dgm:prSet presAssocID="{83860130-0205-4EFA-9EF6-7E46933E3F41}" presName="childText" presStyleLbl="conFgAcc1" presStyleIdx="3" presStyleCnt="5">
        <dgm:presLayoutVars>
          <dgm:bulletEnabled val="1"/>
        </dgm:presLayoutVars>
      </dgm:prSet>
      <dgm:spPr/>
    </dgm:pt>
    <dgm:pt modelId="{D44FD20C-4126-401F-97F8-EDB69323649B}" type="pres">
      <dgm:prSet presAssocID="{FC84ACE0-6425-4921-9374-3A462983877C}" presName="spaceBetweenRectangles" presStyleCnt="0"/>
      <dgm:spPr/>
    </dgm:pt>
    <dgm:pt modelId="{B8B09298-3739-4BC0-ADA9-E957A7A3FA25}" type="pres">
      <dgm:prSet presAssocID="{EE66A51F-4A20-4068-981A-DA9C6FB8F280}" presName="parentLin" presStyleCnt="0"/>
      <dgm:spPr/>
    </dgm:pt>
    <dgm:pt modelId="{1D335775-428A-4D71-A4AC-99A699EC80CD}" type="pres">
      <dgm:prSet presAssocID="{EE66A51F-4A20-4068-981A-DA9C6FB8F280}" presName="parentLeftMargin" presStyleLbl="node1" presStyleIdx="3" presStyleCnt="5"/>
      <dgm:spPr/>
    </dgm:pt>
    <dgm:pt modelId="{07ECEC90-4FE6-4513-A09A-A7A15A51FEAF}" type="pres">
      <dgm:prSet presAssocID="{EE66A51F-4A20-4068-981A-DA9C6FB8F280}" presName="parentText" presStyleLbl="node1" presStyleIdx="4" presStyleCnt="5">
        <dgm:presLayoutVars>
          <dgm:chMax val="0"/>
          <dgm:bulletEnabled val="1"/>
        </dgm:presLayoutVars>
      </dgm:prSet>
      <dgm:spPr/>
    </dgm:pt>
    <dgm:pt modelId="{798D1802-70A9-468A-9DA2-200C28F51C8F}" type="pres">
      <dgm:prSet presAssocID="{EE66A51F-4A20-4068-981A-DA9C6FB8F280}" presName="negativeSpace" presStyleCnt="0"/>
      <dgm:spPr/>
    </dgm:pt>
    <dgm:pt modelId="{8B9C2FE5-E435-496F-B421-593AE0029F67}" type="pres">
      <dgm:prSet presAssocID="{EE66A51F-4A20-4068-981A-DA9C6FB8F280}" presName="childText" presStyleLbl="conFgAcc1" presStyleIdx="4" presStyleCnt="5">
        <dgm:presLayoutVars>
          <dgm:bulletEnabled val="1"/>
        </dgm:presLayoutVars>
      </dgm:prSet>
      <dgm:spPr/>
    </dgm:pt>
  </dgm:ptLst>
  <dgm:cxnLst>
    <dgm:cxn modelId="{74678C1F-F057-4EB0-8969-B655ACF021C9}" srcId="{0F69E163-DE9C-4BF0-81A3-939DABA396B5}" destId="{EE66A51F-4A20-4068-981A-DA9C6FB8F280}" srcOrd="4" destOrd="0" parTransId="{6A21D05E-8892-477C-8B17-9082EA899F6A}" sibTransId="{C1FB374D-BC35-4090-9C3C-B4DDB67D9CFD}"/>
    <dgm:cxn modelId="{A0BCCD26-5C3A-4014-A4E2-7663999FADAA}" type="presOf" srcId="{A96141DC-0301-4542-8E7E-5995D5FECF0F}" destId="{8DAAC513-0507-41E3-91AB-56B16D616A59}" srcOrd="1" destOrd="0" presId="urn:microsoft.com/office/officeart/2005/8/layout/list1"/>
    <dgm:cxn modelId="{00B1113B-A313-482F-9FD9-4F2078EADF13}" srcId="{0F69E163-DE9C-4BF0-81A3-939DABA396B5}" destId="{A96141DC-0301-4542-8E7E-5995D5FECF0F}" srcOrd="0" destOrd="0" parTransId="{DEF6A968-E3A0-4B5D-83A2-A7E5BFDEBB2B}" sibTransId="{135E868D-4F3F-4429-B3E1-4A56D67DCCD5}"/>
    <dgm:cxn modelId="{E5BD643D-51A2-4E4D-A840-062EE9703303}" type="presOf" srcId="{83860130-0205-4EFA-9EF6-7E46933E3F41}" destId="{8AB393E1-EB63-4DB2-B11A-4470D3212040}" srcOrd="0" destOrd="0" presId="urn:microsoft.com/office/officeart/2005/8/layout/list1"/>
    <dgm:cxn modelId="{FA0EE93D-F67E-4736-926F-4CDC60EDA5EA}" type="presOf" srcId="{0F69E163-DE9C-4BF0-81A3-939DABA396B5}" destId="{CFFD681B-732C-4FCD-8158-21337083A6EE}" srcOrd="0" destOrd="0" presId="urn:microsoft.com/office/officeart/2005/8/layout/list1"/>
    <dgm:cxn modelId="{04242360-4B7F-440E-9A3E-2FEAE0EC04F9}" srcId="{0F69E163-DE9C-4BF0-81A3-939DABA396B5}" destId="{4760D854-FA32-4270-90B8-DF74EBE705F6}" srcOrd="1" destOrd="0" parTransId="{2D1C99F2-58E1-4A89-88F2-2FE5B832A8FF}" sibTransId="{4BF54D75-A976-48C7-9907-E606780A2167}"/>
    <dgm:cxn modelId="{4371644A-DD09-4A82-AE30-748549193611}" type="presOf" srcId="{A96141DC-0301-4542-8E7E-5995D5FECF0F}" destId="{E9436E27-E7D0-4FDF-9C21-8C801044817D}" srcOrd="0" destOrd="0" presId="urn:microsoft.com/office/officeart/2005/8/layout/list1"/>
    <dgm:cxn modelId="{11B0F070-4C30-4990-9691-78B552BDCF79}" type="presOf" srcId="{EE66A51F-4A20-4068-981A-DA9C6FB8F280}" destId="{07ECEC90-4FE6-4513-A09A-A7A15A51FEAF}" srcOrd="1" destOrd="0" presId="urn:microsoft.com/office/officeart/2005/8/layout/list1"/>
    <dgm:cxn modelId="{C277D753-E555-4B38-B5A9-33FA784DCFC8}" type="presOf" srcId="{83860130-0205-4EFA-9EF6-7E46933E3F41}" destId="{CC91D3C6-2987-49C4-A929-4FFB0F6F6F15}" srcOrd="1" destOrd="0" presId="urn:microsoft.com/office/officeart/2005/8/layout/list1"/>
    <dgm:cxn modelId="{77995B7C-99E3-4F08-A1D6-B9A72857D56F}" type="presOf" srcId="{E4B37543-0831-48EB-A5DB-9B2A1919FA52}" destId="{8B9C2FE5-E435-496F-B421-593AE0029F67}" srcOrd="0" destOrd="0" presId="urn:microsoft.com/office/officeart/2005/8/layout/list1"/>
    <dgm:cxn modelId="{038A0FA5-3F54-471D-9891-C1F26B61359D}" type="presOf" srcId="{4760D854-FA32-4270-90B8-DF74EBE705F6}" destId="{619AEC05-0999-49D9-A1C4-A2A89F6753B5}" srcOrd="1" destOrd="0" presId="urn:microsoft.com/office/officeart/2005/8/layout/list1"/>
    <dgm:cxn modelId="{B9AC24AB-A09A-4850-899D-C65A2C1C3982}" type="presOf" srcId="{7F41B8F4-9C55-44EB-A2D1-D1912198C906}" destId="{1569E1ED-65D0-48F5-86C1-9E6962E0C6A2}" srcOrd="1" destOrd="0" presId="urn:microsoft.com/office/officeart/2005/8/layout/list1"/>
    <dgm:cxn modelId="{256B83AD-5E32-47E5-9B43-00A5EDE13A93}" srcId="{EE66A51F-4A20-4068-981A-DA9C6FB8F280}" destId="{4EAF6A01-115C-47D4-814A-6E1F83D108F1}" srcOrd="1" destOrd="0" parTransId="{952484B4-C992-48B2-A275-DB03F69DB8A6}" sibTransId="{84369365-5535-4B17-BFD6-2BFA21187F24}"/>
    <dgm:cxn modelId="{0C08A4AF-F5AA-4C4C-96C5-39AB487ABABA}" srcId="{0F69E163-DE9C-4BF0-81A3-939DABA396B5}" destId="{83860130-0205-4EFA-9EF6-7E46933E3F41}" srcOrd="3" destOrd="0" parTransId="{416D579B-35F2-4246-A16B-49265C3D7C9D}" sibTransId="{FC84ACE0-6425-4921-9374-3A462983877C}"/>
    <dgm:cxn modelId="{440A38B2-DAA7-4EB4-81DF-D02EC375B2C0}" type="presOf" srcId="{4760D854-FA32-4270-90B8-DF74EBE705F6}" destId="{C61B4332-EB02-48F0-B860-DA084D58C488}" srcOrd="0" destOrd="0" presId="urn:microsoft.com/office/officeart/2005/8/layout/list1"/>
    <dgm:cxn modelId="{DBCE03BB-DA2E-4345-AD44-C18092B23679}" type="presOf" srcId="{7F41B8F4-9C55-44EB-A2D1-D1912198C906}" destId="{4F82300C-C3BD-4787-9F46-2B73C7D6D29D}" srcOrd="0" destOrd="0" presId="urn:microsoft.com/office/officeart/2005/8/layout/list1"/>
    <dgm:cxn modelId="{4A5928D4-5184-48B8-9BE7-3F46A77521B2}" type="presOf" srcId="{EE66A51F-4A20-4068-981A-DA9C6FB8F280}" destId="{1D335775-428A-4D71-A4AC-99A699EC80CD}" srcOrd="0" destOrd="0" presId="urn:microsoft.com/office/officeart/2005/8/layout/list1"/>
    <dgm:cxn modelId="{1F86C7D8-2614-4A32-93A3-229E00128B8B}" srcId="{0F69E163-DE9C-4BF0-81A3-939DABA396B5}" destId="{7F41B8F4-9C55-44EB-A2D1-D1912198C906}" srcOrd="2" destOrd="0" parTransId="{60D486C8-009F-48CD-BB0F-20D9C8E05F10}" sibTransId="{FE43390A-8EF1-4BC7-AC9F-44234C6D257D}"/>
    <dgm:cxn modelId="{A0AD83EF-7EF5-4AC6-8870-81019478EAFE}" type="presOf" srcId="{4EAF6A01-115C-47D4-814A-6E1F83D108F1}" destId="{8B9C2FE5-E435-496F-B421-593AE0029F67}" srcOrd="0" destOrd="1" presId="urn:microsoft.com/office/officeart/2005/8/layout/list1"/>
    <dgm:cxn modelId="{7FD8B1FC-0363-483C-BDE5-32A15139802E}" srcId="{EE66A51F-4A20-4068-981A-DA9C6FB8F280}" destId="{E4B37543-0831-48EB-A5DB-9B2A1919FA52}" srcOrd="0" destOrd="0" parTransId="{1BD99034-E106-49AC-8D3D-4D4645FDA9DB}" sibTransId="{C878E7B0-EA0E-4A0F-BE1A-58B8E87DA0B1}"/>
    <dgm:cxn modelId="{AF0A1EB7-E1AB-4DCA-92A4-9F9759DBEEC3}" type="presParOf" srcId="{CFFD681B-732C-4FCD-8158-21337083A6EE}" destId="{FE614330-71E8-4D8D-8E8A-189DC384A5CE}" srcOrd="0" destOrd="0" presId="urn:microsoft.com/office/officeart/2005/8/layout/list1"/>
    <dgm:cxn modelId="{1A4AD1BD-B203-433A-B6BA-D1EA1FC4E5E5}" type="presParOf" srcId="{FE614330-71E8-4D8D-8E8A-189DC384A5CE}" destId="{E9436E27-E7D0-4FDF-9C21-8C801044817D}" srcOrd="0" destOrd="0" presId="urn:microsoft.com/office/officeart/2005/8/layout/list1"/>
    <dgm:cxn modelId="{6B8BA514-4D4D-43F8-A94D-714F750FEC51}" type="presParOf" srcId="{FE614330-71E8-4D8D-8E8A-189DC384A5CE}" destId="{8DAAC513-0507-41E3-91AB-56B16D616A59}" srcOrd="1" destOrd="0" presId="urn:microsoft.com/office/officeart/2005/8/layout/list1"/>
    <dgm:cxn modelId="{A86F5235-A8C4-48B3-973F-6F86FE79CC93}" type="presParOf" srcId="{CFFD681B-732C-4FCD-8158-21337083A6EE}" destId="{21BD7CFB-B705-4E10-AED6-AB6045802C50}" srcOrd="1" destOrd="0" presId="urn:microsoft.com/office/officeart/2005/8/layout/list1"/>
    <dgm:cxn modelId="{E7042B52-13F2-46DC-9174-CD24B8655BF5}" type="presParOf" srcId="{CFFD681B-732C-4FCD-8158-21337083A6EE}" destId="{B9DBFFEB-E369-4C38-931C-DF5E54239A0A}" srcOrd="2" destOrd="0" presId="urn:microsoft.com/office/officeart/2005/8/layout/list1"/>
    <dgm:cxn modelId="{96830143-058C-4462-9120-3D92655FF58E}" type="presParOf" srcId="{CFFD681B-732C-4FCD-8158-21337083A6EE}" destId="{719DEED2-63B4-449C-9EC7-5349C8291D3F}" srcOrd="3" destOrd="0" presId="urn:microsoft.com/office/officeart/2005/8/layout/list1"/>
    <dgm:cxn modelId="{25B550D0-F0F4-4C79-8690-1FF80D4B5A47}" type="presParOf" srcId="{CFFD681B-732C-4FCD-8158-21337083A6EE}" destId="{A5EDE2E2-BC0D-4CEB-A4AE-3EDA103A710E}" srcOrd="4" destOrd="0" presId="urn:microsoft.com/office/officeart/2005/8/layout/list1"/>
    <dgm:cxn modelId="{26F30E31-39C3-4652-A483-1FD9F973FE64}" type="presParOf" srcId="{A5EDE2E2-BC0D-4CEB-A4AE-3EDA103A710E}" destId="{C61B4332-EB02-48F0-B860-DA084D58C488}" srcOrd="0" destOrd="0" presId="urn:microsoft.com/office/officeart/2005/8/layout/list1"/>
    <dgm:cxn modelId="{96CF99BF-DB6B-47A6-A272-A0CB1A5D0074}" type="presParOf" srcId="{A5EDE2E2-BC0D-4CEB-A4AE-3EDA103A710E}" destId="{619AEC05-0999-49D9-A1C4-A2A89F6753B5}" srcOrd="1" destOrd="0" presId="urn:microsoft.com/office/officeart/2005/8/layout/list1"/>
    <dgm:cxn modelId="{4D703261-6A09-479C-83D9-39F194279D34}" type="presParOf" srcId="{CFFD681B-732C-4FCD-8158-21337083A6EE}" destId="{BB2C7407-29D8-416F-9660-E8096CD833B1}" srcOrd="5" destOrd="0" presId="urn:microsoft.com/office/officeart/2005/8/layout/list1"/>
    <dgm:cxn modelId="{08FDE771-26F7-42DD-B32D-BC080EAB9033}" type="presParOf" srcId="{CFFD681B-732C-4FCD-8158-21337083A6EE}" destId="{234A44B0-5229-4008-A484-905EA027E0B0}" srcOrd="6" destOrd="0" presId="urn:microsoft.com/office/officeart/2005/8/layout/list1"/>
    <dgm:cxn modelId="{D3CB63F8-09A2-4C13-B6ED-6D4428872072}" type="presParOf" srcId="{CFFD681B-732C-4FCD-8158-21337083A6EE}" destId="{CDB7F7C9-754C-44B7-B760-5DF795EAC7B5}" srcOrd="7" destOrd="0" presId="urn:microsoft.com/office/officeart/2005/8/layout/list1"/>
    <dgm:cxn modelId="{1EAAAF9F-9191-4C70-88F1-CD82B54B620D}" type="presParOf" srcId="{CFFD681B-732C-4FCD-8158-21337083A6EE}" destId="{E7287D5A-ED0E-4406-8461-CA44C700E859}" srcOrd="8" destOrd="0" presId="urn:microsoft.com/office/officeart/2005/8/layout/list1"/>
    <dgm:cxn modelId="{23C5BD03-2406-4400-8112-DA64E5B7C5F1}" type="presParOf" srcId="{E7287D5A-ED0E-4406-8461-CA44C700E859}" destId="{4F82300C-C3BD-4787-9F46-2B73C7D6D29D}" srcOrd="0" destOrd="0" presId="urn:microsoft.com/office/officeart/2005/8/layout/list1"/>
    <dgm:cxn modelId="{AF365EAE-EEDC-41C3-9DFA-B3304EE22C8A}" type="presParOf" srcId="{E7287D5A-ED0E-4406-8461-CA44C700E859}" destId="{1569E1ED-65D0-48F5-86C1-9E6962E0C6A2}" srcOrd="1" destOrd="0" presId="urn:microsoft.com/office/officeart/2005/8/layout/list1"/>
    <dgm:cxn modelId="{3BF16EA2-AF59-4DE3-BD53-FAD16F2D424A}" type="presParOf" srcId="{CFFD681B-732C-4FCD-8158-21337083A6EE}" destId="{B3496804-546A-49B4-BCED-5D27B7ABB523}" srcOrd="9" destOrd="0" presId="urn:microsoft.com/office/officeart/2005/8/layout/list1"/>
    <dgm:cxn modelId="{43A9EC2C-5B3B-4C78-9FD6-6553C5E58599}" type="presParOf" srcId="{CFFD681B-732C-4FCD-8158-21337083A6EE}" destId="{C19625E0-8917-4B8F-B947-9D6415C22565}" srcOrd="10" destOrd="0" presId="urn:microsoft.com/office/officeart/2005/8/layout/list1"/>
    <dgm:cxn modelId="{D838466C-1F33-4A0D-98BC-5876955EAC49}" type="presParOf" srcId="{CFFD681B-732C-4FCD-8158-21337083A6EE}" destId="{03E77426-E327-433E-AC5D-2DF92572E247}" srcOrd="11" destOrd="0" presId="urn:microsoft.com/office/officeart/2005/8/layout/list1"/>
    <dgm:cxn modelId="{587F202D-16AD-4EE0-89A5-0A65612AA7D0}" type="presParOf" srcId="{CFFD681B-732C-4FCD-8158-21337083A6EE}" destId="{EB520A03-71C5-4CE7-AFDD-749870A7FB93}" srcOrd="12" destOrd="0" presId="urn:microsoft.com/office/officeart/2005/8/layout/list1"/>
    <dgm:cxn modelId="{B9900791-69A8-498F-9119-C96EE4E51609}" type="presParOf" srcId="{EB520A03-71C5-4CE7-AFDD-749870A7FB93}" destId="{8AB393E1-EB63-4DB2-B11A-4470D3212040}" srcOrd="0" destOrd="0" presId="urn:microsoft.com/office/officeart/2005/8/layout/list1"/>
    <dgm:cxn modelId="{39BAAE80-7EAC-40DB-B518-8D8F4408DCA9}" type="presParOf" srcId="{EB520A03-71C5-4CE7-AFDD-749870A7FB93}" destId="{CC91D3C6-2987-49C4-A929-4FFB0F6F6F15}" srcOrd="1" destOrd="0" presId="urn:microsoft.com/office/officeart/2005/8/layout/list1"/>
    <dgm:cxn modelId="{36C5A0FA-F917-4364-B630-9111E93EAF28}" type="presParOf" srcId="{CFFD681B-732C-4FCD-8158-21337083A6EE}" destId="{10C9729A-FAF3-4AAA-9B8C-8B0970E12060}" srcOrd="13" destOrd="0" presId="urn:microsoft.com/office/officeart/2005/8/layout/list1"/>
    <dgm:cxn modelId="{91BED84D-C5BC-4950-9B95-D0AC4875EE4A}" type="presParOf" srcId="{CFFD681B-732C-4FCD-8158-21337083A6EE}" destId="{328F3179-7428-43C8-8FC9-FD0B783D9B4C}" srcOrd="14" destOrd="0" presId="urn:microsoft.com/office/officeart/2005/8/layout/list1"/>
    <dgm:cxn modelId="{D985E0E1-5619-40E6-8AB7-A94DF78420F3}" type="presParOf" srcId="{CFFD681B-732C-4FCD-8158-21337083A6EE}" destId="{D44FD20C-4126-401F-97F8-EDB69323649B}" srcOrd="15" destOrd="0" presId="urn:microsoft.com/office/officeart/2005/8/layout/list1"/>
    <dgm:cxn modelId="{8940DE31-5BBB-403F-B1C8-516847367FC7}" type="presParOf" srcId="{CFFD681B-732C-4FCD-8158-21337083A6EE}" destId="{B8B09298-3739-4BC0-ADA9-E957A7A3FA25}" srcOrd="16" destOrd="0" presId="urn:microsoft.com/office/officeart/2005/8/layout/list1"/>
    <dgm:cxn modelId="{365A3050-64DE-4528-BE03-4B7BBF1BC318}" type="presParOf" srcId="{B8B09298-3739-4BC0-ADA9-E957A7A3FA25}" destId="{1D335775-428A-4D71-A4AC-99A699EC80CD}" srcOrd="0" destOrd="0" presId="urn:microsoft.com/office/officeart/2005/8/layout/list1"/>
    <dgm:cxn modelId="{37A0B3F0-4C28-4D63-901B-D68BFB564888}" type="presParOf" srcId="{B8B09298-3739-4BC0-ADA9-E957A7A3FA25}" destId="{07ECEC90-4FE6-4513-A09A-A7A15A51FEAF}" srcOrd="1" destOrd="0" presId="urn:microsoft.com/office/officeart/2005/8/layout/list1"/>
    <dgm:cxn modelId="{464E2F55-1A1A-4E43-A65A-6A4BC34A4572}" type="presParOf" srcId="{CFFD681B-732C-4FCD-8158-21337083A6EE}" destId="{798D1802-70A9-468A-9DA2-200C28F51C8F}" srcOrd="17" destOrd="0" presId="urn:microsoft.com/office/officeart/2005/8/layout/list1"/>
    <dgm:cxn modelId="{086C6366-B38C-4FC0-A3D5-2564F2420775}" type="presParOf" srcId="{CFFD681B-732C-4FCD-8158-21337083A6EE}" destId="{8B9C2FE5-E435-496F-B421-593AE0029F67}" srcOrd="18"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DBFFEB-E369-4C38-931C-DF5E54239A0A}">
      <dsp:nvSpPr>
        <dsp:cNvPr id="0" name=""/>
        <dsp:cNvSpPr/>
      </dsp:nvSpPr>
      <dsp:spPr>
        <a:xfrm>
          <a:off x="0" y="678753"/>
          <a:ext cx="7640429" cy="4536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DAAC513-0507-41E3-91AB-56B16D616A59}">
      <dsp:nvSpPr>
        <dsp:cNvPr id="0" name=""/>
        <dsp:cNvSpPr/>
      </dsp:nvSpPr>
      <dsp:spPr>
        <a:xfrm>
          <a:off x="382021" y="413073"/>
          <a:ext cx="5348300" cy="5313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2153" tIns="0" rIns="202153" bIns="0" numCol="1" spcCol="1270" anchor="ctr" anchorCtr="0">
          <a:noAutofit/>
        </a:bodyPr>
        <a:lstStyle/>
        <a:p>
          <a:pPr marL="0" lvl="0" indent="0" algn="l" defTabSz="800100" rtl="0">
            <a:lnSpc>
              <a:spcPct val="100000"/>
            </a:lnSpc>
            <a:spcBef>
              <a:spcPct val="0"/>
            </a:spcBef>
            <a:spcAft>
              <a:spcPct val="35000"/>
            </a:spcAft>
            <a:buNone/>
            <a:defRPr b="1"/>
          </a:pPr>
          <a:r>
            <a:rPr lang="en-IN" sz="1800" b="1" kern="1200" dirty="0">
              <a:solidFill>
                <a:prstClr val="white"/>
              </a:solidFill>
              <a:latin typeface="Calibri"/>
              <a:ea typeface="+mn-ea"/>
              <a:cs typeface="+mn-cs"/>
            </a:rPr>
            <a:t>Vice President – AIML @ BNY Mellon</a:t>
          </a:r>
          <a:endParaRPr lang="en-US" sz="1800" b="1" kern="1200" dirty="0">
            <a:solidFill>
              <a:prstClr val="white"/>
            </a:solidFill>
            <a:latin typeface="Calibri"/>
            <a:ea typeface="+mn-ea"/>
            <a:cs typeface="+mn-cs"/>
          </a:endParaRPr>
        </a:p>
      </dsp:txBody>
      <dsp:txXfrm>
        <a:off x="407960" y="439012"/>
        <a:ext cx="5296422" cy="479482"/>
      </dsp:txXfrm>
    </dsp:sp>
    <dsp:sp modelId="{234A44B0-5229-4008-A484-905EA027E0B0}">
      <dsp:nvSpPr>
        <dsp:cNvPr id="0" name=""/>
        <dsp:cNvSpPr/>
      </dsp:nvSpPr>
      <dsp:spPr>
        <a:xfrm>
          <a:off x="0" y="1495233"/>
          <a:ext cx="7640429" cy="4536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19AEC05-0999-49D9-A1C4-A2A89F6753B5}">
      <dsp:nvSpPr>
        <dsp:cNvPr id="0" name=""/>
        <dsp:cNvSpPr/>
      </dsp:nvSpPr>
      <dsp:spPr>
        <a:xfrm>
          <a:off x="382021" y="1229553"/>
          <a:ext cx="5348300" cy="5313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2153" tIns="0" rIns="202153" bIns="0" numCol="1" spcCol="1270" anchor="ctr" anchorCtr="0">
          <a:noAutofit/>
        </a:bodyPr>
        <a:lstStyle/>
        <a:p>
          <a:pPr marL="0" lvl="0" indent="0" algn="l" defTabSz="800100">
            <a:lnSpc>
              <a:spcPct val="100000"/>
            </a:lnSpc>
            <a:spcBef>
              <a:spcPct val="0"/>
            </a:spcBef>
            <a:spcAft>
              <a:spcPct val="35000"/>
            </a:spcAft>
            <a:buNone/>
            <a:defRPr b="1"/>
          </a:pPr>
          <a:r>
            <a:rPr lang="en-IN" sz="1800" kern="1200" dirty="0"/>
            <a:t>Been in the industry for </a:t>
          </a:r>
          <a:r>
            <a:rPr lang="en-IN" sz="1800" kern="1200" dirty="0">
              <a:latin typeface="Calibri Light"/>
            </a:rPr>
            <a:t>~9</a:t>
          </a:r>
          <a:r>
            <a:rPr lang="en-IN" sz="1800" kern="1200" dirty="0"/>
            <a:t> years</a:t>
          </a:r>
          <a:endParaRPr lang="en-US" sz="1800" kern="1200" dirty="0"/>
        </a:p>
      </dsp:txBody>
      <dsp:txXfrm>
        <a:off x="407960" y="1255492"/>
        <a:ext cx="5296422" cy="479482"/>
      </dsp:txXfrm>
    </dsp:sp>
    <dsp:sp modelId="{C19625E0-8917-4B8F-B947-9D6415C22565}">
      <dsp:nvSpPr>
        <dsp:cNvPr id="0" name=""/>
        <dsp:cNvSpPr/>
      </dsp:nvSpPr>
      <dsp:spPr>
        <a:xfrm>
          <a:off x="0" y="2311713"/>
          <a:ext cx="7640429" cy="4536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569E1ED-65D0-48F5-86C1-9E6962E0C6A2}">
      <dsp:nvSpPr>
        <dsp:cNvPr id="0" name=""/>
        <dsp:cNvSpPr/>
      </dsp:nvSpPr>
      <dsp:spPr>
        <a:xfrm>
          <a:off x="382021" y="2046033"/>
          <a:ext cx="5348300" cy="5313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2153" tIns="0" rIns="202153" bIns="0" numCol="1" spcCol="1270" anchor="ctr" anchorCtr="0">
          <a:noAutofit/>
        </a:bodyPr>
        <a:lstStyle/>
        <a:p>
          <a:pPr marL="0" lvl="0" indent="0" algn="l" defTabSz="800100">
            <a:lnSpc>
              <a:spcPct val="100000"/>
            </a:lnSpc>
            <a:spcBef>
              <a:spcPct val="0"/>
            </a:spcBef>
            <a:spcAft>
              <a:spcPct val="35000"/>
            </a:spcAft>
            <a:buNone/>
            <a:defRPr b="1"/>
          </a:pPr>
          <a:r>
            <a:rPr lang="en-IN" sz="1800" kern="1200"/>
            <a:t>Previous companies – General Mills, Accenture, etc</a:t>
          </a:r>
          <a:endParaRPr lang="en-US" sz="1800" kern="1200"/>
        </a:p>
      </dsp:txBody>
      <dsp:txXfrm>
        <a:off x="407960" y="2071972"/>
        <a:ext cx="5296422" cy="479482"/>
      </dsp:txXfrm>
    </dsp:sp>
    <dsp:sp modelId="{328F3179-7428-43C8-8FC9-FD0B783D9B4C}">
      <dsp:nvSpPr>
        <dsp:cNvPr id="0" name=""/>
        <dsp:cNvSpPr/>
      </dsp:nvSpPr>
      <dsp:spPr>
        <a:xfrm>
          <a:off x="0" y="3344840"/>
          <a:ext cx="7640429" cy="4536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C91D3C6-2987-49C4-A929-4FFB0F6F6F15}">
      <dsp:nvSpPr>
        <dsp:cNvPr id="0" name=""/>
        <dsp:cNvSpPr/>
      </dsp:nvSpPr>
      <dsp:spPr>
        <a:xfrm>
          <a:off x="382021" y="2862513"/>
          <a:ext cx="5348300" cy="74800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2153" tIns="0" rIns="202153" bIns="0" numCol="1" spcCol="1270" anchor="ctr" anchorCtr="0">
          <a:noAutofit/>
        </a:bodyPr>
        <a:lstStyle/>
        <a:p>
          <a:pPr marL="0" lvl="0" indent="0" algn="l" defTabSz="800100">
            <a:lnSpc>
              <a:spcPct val="100000"/>
            </a:lnSpc>
            <a:spcBef>
              <a:spcPct val="0"/>
            </a:spcBef>
            <a:spcAft>
              <a:spcPct val="35000"/>
            </a:spcAft>
            <a:buNone/>
            <a:defRPr b="1"/>
          </a:pPr>
          <a:r>
            <a:rPr lang="en-US" sz="1800" kern="1200"/>
            <a:t>Engineering in CS &amp; PG in Machine Learning</a:t>
          </a:r>
        </a:p>
        <a:p>
          <a:pPr marL="0" lvl="0" indent="0" algn="l" defTabSz="800100">
            <a:lnSpc>
              <a:spcPct val="100000"/>
            </a:lnSpc>
            <a:spcBef>
              <a:spcPct val="0"/>
            </a:spcBef>
            <a:spcAft>
              <a:spcPct val="35000"/>
            </a:spcAft>
            <a:buNone/>
            <a:defRPr b="1"/>
          </a:pPr>
          <a:r>
            <a:rPr lang="en-US" sz="1800" kern="1200"/>
            <a:t>20+ Certifications in DS, ML, DL</a:t>
          </a:r>
        </a:p>
      </dsp:txBody>
      <dsp:txXfrm>
        <a:off x="418536" y="2899028"/>
        <a:ext cx="5275270" cy="674976"/>
      </dsp:txXfrm>
    </dsp:sp>
    <dsp:sp modelId="{8B9C2FE5-E435-496F-B421-593AE0029F67}">
      <dsp:nvSpPr>
        <dsp:cNvPr id="0" name=""/>
        <dsp:cNvSpPr/>
      </dsp:nvSpPr>
      <dsp:spPr>
        <a:xfrm>
          <a:off x="0" y="4161320"/>
          <a:ext cx="7640429" cy="110565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92982" tIns="374904" rIns="592982" bIns="128016" numCol="1" spcCol="1270" anchor="t" anchorCtr="0">
          <a:noAutofit/>
        </a:bodyPr>
        <a:lstStyle/>
        <a:p>
          <a:pPr marL="171450" lvl="1" indent="-171450" algn="l" defTabSz="800100">
            <a:lnSpc>
              <a:spcPct val="100000"/>
            </a:lnSpc>
            <a:spcBef>
              <a:spcPct val="0"/>
            </a:spcBef>
            <a:spcAft>
              <a:spcPct val="15000"/>
            </a:spcAft>
            <a:buChar char="•"/>
          </a:pPr>
          <a:r>
            <a:rPr lang="en-US" sz="1800" kern="1200"/>
            <a:t>Technical reviewer/editorial board of </a:t>
          </a:r>
          <a:r>
            <a:rPr lang="en-US" sz="1800" kern="1200" err="1"/>
            <a:t>Packt</a:t>
          </a:r>
          <a:r>
            <a:rPr lang="en-US" sz="1800" kern="1200"/>
            <a:t> Publishing Company</a:t>
          </a:r>
        </a:p>
        <a:p>
          <a:pPr marL="171450" lvl="1" indent="-171450" algn="l" defTabSz="800100">
            <a:lnSpc>
              <a:spcPct val="100000"/>
            </a:lnSpc>
            <a:spcBef>
              <a:spcPct val="0"/>
            </a:spcBef>
            <a:spcAft>
              <a:spcPct val="15000"/>
            </a:spcAft>
            <a:buChar char="•"/>
          </a:pPr>
          <a:r>
            <a:rPr lang="en-US" sz="1800" kern="1200" dirty="0"/>
            <a:t>Mentoring and Consulting for AI and ML</a:t>
          </a:r>
        </a:p>
      </dsp:txBody>
      <dsp:txXfrm>
        <a:off x="0" y="4161320"/>
        <a:ext cx="7640429" cy="1105650"/>
      </dsp:txXfrm>
    </dsp:sp>
    <dsp:sp modelId="{07ECEC90-4FE6-4513-A09A-A7A15A51FEAF}">
      <dsp:nvSpPr>
        <dsp:cNvPr id="0" name=""/>
        <dsp:cNvSpPr/>
      </dsp:nvSpPr>
      <dsp:spPr>
        <a:xfrm>
          <a:off x="382021" y="3895640"/>
          <a:ext cx="5348300" cy="5313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2153" tIns="0" rIns="202153" bIns="0" numCol="1" spcCol="1270" anchor="ctr" anchorCtr="0">
          <a:noAutofit/>
        </a:bodyPr>
        <a:lstStyle/>
        <a:p>
          <a:pPr marL="0" lvl="0" indent="0" algn="l" defTabSz="800100" rtl="0">
            <a:lnSpc>
              <a:spcPct val="100000"/>
            </a:lnSpc>
            <a:spcBef>
              <a:spcPct val="0"/>
            </a:spcBef>
            <a:spcAft>
              <a:spcPct val="35000"/>
            </a:spcAft>
            <a:buNone/>
            <a:defRPr b="1"/>
          </a:pPr>
          <a:r>
            <a:rPr lang="en-US" sz="1800" kern="1200"/>
            <a:t>Other work:</a:t>
          </a:r>
          <a:r>
            <a:rPr lang="en-US" sz="1800" kern="1200">
              <a:latin typeface="Calibri Light"/>
            </a:rPr>
            <a:t> </a:t>
          </a:r>
          <a:endParaRPr lang="en-US" sz="1800" kern="1200"/>
        </a:p>
      </dsp:txBody>
      <dsp:txXfrm>
        <a:off x="407960" y="3921579"/>
        <a:ext cx="5296422" cy="479482"/>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FD42F7-718C-4B98-AAEC-167E6DDD60A7}" type="datetimeFigureOut">
              <a:rPr lang="en-US" smtClean="0"/>
              <a:t>4/24/2023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B2AA4F-B828-4D7C-AFD3-893933DAFCB4}"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aec9ccf02b_2_0: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87" name="Google Shape;287;gaec9ccf02b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6525115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aec9ccf02b_2_0: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87" name="Google Shape;287;gaec9ccf02b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1098173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aec9ccf02b_2_0: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87" name="Google Shape;287;gaec9ccf02b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9288387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aec9ccf02b_2_0: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87" name="Google Shape;287;gaec9ccf02b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9800534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aec9ccf02b_2_0: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87" name="Google Shape;287;gaec9ccf02b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056621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aec9ccf02b_2_0: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87" name="Google Shape;287;gaec9ccf02b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5452672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aec9ccf02b_2_0: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87" name="Google Shape;287;gaec9ccf02b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1764904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aec9ccf02b_2_0: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87" name="Google Shape;287;gaec9ccf02b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363192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aec9ccf02b_2_0: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87" name="Google Shape;287;gaec9ccf02b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4611762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aec9ccf02b_2_0: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87" name="Google Shape;287;gaec9ccf02b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9288387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aec9ccf02b_2_0: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87" name="Google Shape;287;gaec9ccf02b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1598094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7" name="Google Shape;237;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aec9ccf02b_2_0: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87" name="Google Shape;287;gaec9ccf02b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1542430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aec9ccf02b_2_0: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87" name="Google Shape;287;gaec9ccf02b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43709308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aec9ccf02b_2_0: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87" name="Google Shape;287;gaec9ccf02b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06327256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aec9ccf02b_2_0: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87" name="Google Shape;287;gaec9ccf02b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5101303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aec9ccf02b_2_0: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87" name="Google Shape;287;gaec9ccf02b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60656220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aec9ccf02b_2_0: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87" name="Google Shape;287;gaec9ccf02b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80625639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aec9ccf02b_2_0: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87" name="Google Shape;287;gaec9ccf02b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699039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aec9ccf02b_2_0: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87" name="Google Shape;287;gaec9ccf02b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8635005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aec9ccf02b_2_0: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87" name="Google Shape;287;gaec9ccf02b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0017802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aec9ccf02b_2_0: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87" name="Google Shape;287;gaec9ccf02b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7679385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aec9ccf02b_2_0: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87" name="Google Shape;287;gaec9ccf02b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0415919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aec9ccf02b_2_0: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87" name="Google Shape;287;gaec9ccf02b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9136591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aec9ccf02b_2_0: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87" name="Google Shape;287;gaec9ccf02b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4238001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aec9ccf02b_2_0: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87" name="Google Shape;287;gaec9ccf02b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278776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63A1C593-65D0-4073-BCC9-577B9352EA97}" type="datetimeFigureOut">
              <a:rPr lang="en-US" smtClean="0"/>
              <a:t>4/24/2023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3A1C593-65D0-4073-BCC9-577B9352EA97}" type="datetimeFigureOut">
              <a:rPr lang="en-US" smtClean="0"/>
              <a:t>4/24/2023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3A1C593-65D0-4073-BCC9-577B9352EA97}" type="datetimeFigureOut">
              <a:rPr lang="en-US" smtClean="0"/>
              <a:t>4/24/2023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63A1C593-65D0-4073-BCC9-577B9352EA97}" type="datetimeFigureOut">
              <a:rPr lang="en-US" smtClean="0"/>
              <a:t>4/24/2023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3A1C593-65D0-4073-BCC9-577B9352EA97}" type="datetimeFigureOut">
              <a:rPr lang="en-US" smtClean="0"/>
              <a:t>4/24/2023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3A1C593-65D0-4073-BCC9-577B9352EA97}" type="datetimeFigureOut">
              <a:rPr lang="en-US" smtClean="0"/>
              <a:t>4/24/2023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3A1C593-65D0-4073-BCC9-577B9352EA97}" type="datetimeFigureOut">
              <a:rPr lang="en-US" smtClean="0"/>
              <a:t>4/24/2023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3A1C593-65D0-4073-BCC9-577B9352EA97}" type="datetimeFigureOut">
              <a:rPr lang="en-US" smtClean="0"/>
              <a:t>4/24/2023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3A1C593-65D0-4073-BCC9-577B9352EA97}" type="datetimeFigureOut">
              <a:rPr lang="en-US" smtClean="0"/>
              <a:t>4/24/2023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A1C593-65D0-4073-BCC9-577B9352EA97}" type="datetimeFigureOut">
              <a:rPr lang="en-US" smtClean="0"/>
              <a:t>4/24/2023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3A1C593-65D0-4073-BCC9-577B9352EA97}" type="datetimeFigureOut">
              <a:rPr lang="en-US" smtClean="0"/>
              <a:t>4/24/2023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3A1C593-65D0-4073-BCC9-577B9352EA97}" type="datetimeFigureOut">
              <a:rPr lang="en-US" smtClean="0"/>
              <a:t>4/24/2023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3A1C593-65D0-4073-BCC9-577B9352EA97}" type="datetimeFigureOut">
              <a:rPr lang="en-US" smtClean="0"/>
              <a:t>4/24/2023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3A1C593-65D0-4073-BCC9-577B9352EA97}" type="datetimeFigureOut">
              <a:rPr lang="en-US" smtClean="0"/>
              <a:t>4/24/2023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3A1C593-65D0-4073-BCC9-577B9352EA97}" type="datetimeFigureOut">
              <a:rPr lang="en-US" smtClean="0"/>
              <a:t>4/24/2023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3A1C593-65D0-4073-BCC9-577B9352EA97}" type="datetimeFigureOut">
              <a:rPr lang="en-US" smtClean="0"/>
              <a:t>4/24/2023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3A1C593-65D0-4073-BCC9-577B9352EA97}" type="datetimeFigureOut">
              <a:rPr lang="en-US" smtClean="0"/>
              <a:t>4/24/2023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3A1C593-65D0-4073-BCC9-577B9352EA97}" type="datetimeFigureOut">
              <a:rPr lang="en-US" smtClean="0"/>
              <a:t>4/24/2023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3A1C593-65D0-4073-BCC9-577B9352EA97}" type="datetimeFigureOut">
              <a:rPr lang="en-US" smtClean="0"/>
              <a:t>4/24/2023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A1C593-65D0-4073-BCC9-577B9352EA97}" type="datetimeFigureOut">
              <a:rPr lang="en-US" smtClean="0"/>
              <a:t>4/24/2023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3A1C593-65D0-4073-BCC9-577B9352EA97}" type="datetimeFigureOut">
              <a:rPr lang="en-US" smtClean="0"/>
              <a:t>4/24/2023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3A1C593-65D0-4073-BCC9-577B9352EA97}" type="datetimeFigureOut">
              <a:rPr lang="en-US" smtClean="0"/>
              <a:t>4/24/2023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A1C593-65D0-4073-BCC9-577B9352EA97}" type="datetimeFigureOut">
              <a:rPr lang="en-US" smtClean="0"/>
              <a:t>4/24/2023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618960-8005-486C-9A75-10CB2AAC16F9}"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A1C593-65D0-4073-BCC9-577B9352EA97}" type="datetimeFigureOut">
              <a:rPr lang="en-US" smtClean="0"/>
              <a:t>4/24/2023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618960-8005-486C-9A75-10CB2AAC16F9}"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8.xml"/><Relationship Id="rId5" Type="http://schemas.openxmlformats.org/officeDocument/2006/relationships/image" Target="../media/image11.png"/><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3.png"/><Relationship Id="rId7"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4.png"/><Relationship Id="rId9"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openxmlformats.org/officeDocument/2006/relationships/image" Target="../media/image24.png"/><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18.xml"/><Relationship Id="rId5" Type="http://schemas.openxmlformats.org/officeDocument/2006/relationships/image" Target="../media/image11.png"/><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19.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3.png"/><Relationship Id="rId7"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7.xml"/><Relationship Id="rId5" Type="http://schemas.openxmlformats.org/officeDocument/2006/relationships/image" Target="../media/image29.png"/><Relationship Id="rId4" Type="http://schemas.openxmlformats.org/officeDocument/2006/relationships/image" Target="../media/image4.png"/></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18.xml"/><Relationship Id="rId5" Type="http://schemas.openxmlformats.org/officeDocument/2006/relationships/image" Target="../media/image11.png"/><Relationship Id="rId4" Type="http://schemas.openxmlformats.org/officeDocument/2006/relationships/image" Target="../media/image4.png"/></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32.png"/><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image" Target="../media/image30.jpeg"/><Relationship Id="rId4" Type="http://schemas.openxmlformats.org/officeDocument/2006/relationships/image" Target="../media/image4.png"/></Relationships>
</file>

<file path=ppt/slides/_rels/slide25.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png"/><Relationship Id="rId7" Type="http://schemas.openxmlformats.org/officeDocument/2006/relationships/image" Target="../media/image35.png"/><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image" Target="../media/image33.png"/><Relationship Id="rId10" Type="http://schemas.openxmlformats.org/officeDocument/2006/relationships/image" Target="../media/image38.png"/><Relationship Id="rId4" Type="http://schemas.openxmlformats.org/officeDocument/2006/relationships/image" Target="../media/image4.png"/><Relationship Id="rId9" Type="http://schemas.openxmlformats.org/officeDocument/2006/relationships/image" Target="../media/image37.png"/></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5.xml"/><Relationship Id="rId1" Type="http://schemas.openxmlformats.org/officeDocument/2006/relationships/slideLayout" Target="../slideLayouts/slideLayout18.xml"/><Relationship Id="rId4" Type="http://schemas.openxmlformats.org/officeDocument/2006/relationships/image" Target="../media/image4.png"/></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6.xml"/><Relationship Id="rId1" Type="http://schemas.openxmlformats.org/officeDocument/2006/relationships/slideLayout" Target="../slideLayouts/slideLayout7.xml"/><Relationship Id="rId5" Type="http://schemas.openxmlformats.org/officeDocument/2006/relationships/image" Target="../media/image39.jpe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8.xml"/><Relationship Id="rId6" Type="http://schemas.openxmlformats.org/officeDocument/2006/relationships/diagramColors" Target="../diagrams/colors1.xml"/><Relationship Id="rId5" Type="http://schemas.openxmlformats.org/officeDocument/2006/relationships/diagramQuickStyle" Target="../diagrams/quickStyle1.xml"/><Relationship Id="rId10" Type="http://schemas.openxmlformats.org/officeDocument/2006/relationships/image" Target="../media/image6.png"/><Relationship Id="rId4" Type="http://schemas.openxmlformats.org/officeDocument/2006/relationships/diagramLayout" Target="../diagrams/layout1.xml"/><Relationship Id="rId9" Type="http://schemas.openxmlformats.org/officeDocument/2006/relationships/image" Target="../media/image5.jpe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1D2CDA4-0696-4731-8E3C-1836F2EC71B1}"/>
              </a:ext>
            </a:extLst>
          </p:cNvPr>
          <p:cNvPicPr>
            <a:picLocks noChangeAspect="1"/>
          </p:cNvPicPr>
          <p:nvPr/>
        </p:nvPicPr>
        <p:blipFill rotWithShape="1">
          <a:blip r:embed="rId2">
            <a:alphaModFix amt="40000"/>
          </a:blip>
          <a:srcRect l="7556"/>
          <a:stretch/>
        </p:blipFill>
        <p:spPr>
          <a:xfrm>
            <a:off x="20" y="10"/>
            <a:ext cx="12191980" cy="6857990"/>
          </a:xfrm>
          <a:prstGeom prst="rect">
            <a:avLst/>
          </a:prstGeom>
        </p:spPr>
      </p:pic>
      <p:sp>
        <p:nvSpPr>
          <p:cNvPr id="2" name="Title 1">
            <a:extLst>
              <a:ext uri="{FF2B5EF4-FFF2-40B4-BE49-F238E27FC236}">
                <a16:creationId xmlns:a16="http://schemas.microsoft.com/office/drawing/2014/main" id="{D1BD3CD7-BB2A-47B5-ACB3-EE231961AEF4}"/>
              </a:ext>
            </a:extLst>
          </p:cNvPr>
          <p:cNvSpPr>
            <a:spLocks noGrp="1"/>
          </p:cNvSpPr>
          <p:nvPr>
            <p:ph type="ctrTitle"/>
          </p:nvPr>
        </p:nvSpPr>
        <p:spPr>
          <a:xfrm>
            <a:off x="573504" y="788705"/>
            <a:ext cx="10151979" cy="2937890"/>
          </a:xfrm>
        </p:spPr>
        <p:txBody>
          <a:bodyPr>
            <a:normAutofit fontScale="90000"/>
          </a:bodyPr>
          <a:lstStyle/>
          <a:p>
            <a:pPr algn="l"/>
            <a:r>
              <a:rPr lang="en-IN" sz="8100">
                <a:ln w="22225">
                  <a:solidFill>
                    <a:schemeClr val="tx1"/>
                  </a:solidFill>
                  <a:miter lim="800000"/>
                </a:ln>
                <a:noFill/>
                <a:ea typeface="+mj-lt"/>
                <a:cs typeface="+mj-lt"/>
              </a:rPr>
              <a:t>How to transition from Non- Data Science to Data Science roles</a:t>
            </a:r>
            <a:endParaRPr lang="en-US"/>
          </a:p>
        </p:txBody>
      </p:sp>
      <p:sp>
        <p:nvSpPr>
          <p:cNvPr id="3" name="Subtitle 2">
            <a:extLst>
              <a:ext uri="{FF2B5EF4-FFF2-40B4-BE49-F238E27FC236}">
                <a16:creationId xmlns:a16="http://schemas.microsoft.com/office/drawing/2014/main" id="{0AECFC8E-E62C-4ADE-8185-5BEAEC4CDB9D}"/>
              </a:ext>
            </a:extLst>
          </p:cNvPr>
          <p:cNvSpPr>
            <a:spLocks noGrp="1"/>
          </p:cNvSpPr>
          <p:nvPr>
            <p:ph type="subTitle" idx="1"/>
          </p:nvPr>
        </p:nvSpPr>
        <p:spPr>
          <a:xfrm>
            <a:off x="8297779" y="5690937"/>
            <a:ext cx="3160296" cy="698241"/>
          </a:xfrm>
        </p:spPr>
        <p:txBody>
          <a:bodyPr>
            <a:normAutofit/>
          </a:bodyPr>
          <a:lstStyle/>
          <a:p>
            <a:pPr algn="l"/>
            <a:r>
              <a:rPr lang="en-IN" sz="3200"/>
              <a:t>- Rohan Chikorde</a:t>
            </a:r>
            <a:endParaRPr lang="en-US" sz="3200"/>
          </a:p>
        </p:txBody>
      </p:sp>
      <p:pic>
        <p:nvPicPr>
          <p:cNvPr id="7" name="Picture 6">
            <a:extLst>
              <a:ext uri="{FF2B5EF4-FFF2-40B4-BE49-F238E27FC236}">
                <a16:creationId xmlns:a16="http://schemas.microsoft.com/office/drawing/2014/main" id="{994CA4A8-CA5C-4DA0-BBB2-094F6393E049}"/>
              </a:ext>
            </a:extLst>
          </p:cNvPr>
          <p:cNvPicPr>
            <a:picLocks noChangeAspect="1"/>
          </p:cNvPicPr>
          <p:nvPr/>
        </p:nvPicPr>
        <p:blipFill>
          <a:blip r:embed="rId3"/>
          <a:stretch>
            <a:fillRect/>
          </a:stretch>
        </p:blipFill>
        <p:spPr>
          <a:xfrm>
            <a:off x="10501008" y="0"/>
            <a:ext cx="1690972" cy="595191"/>
          </a:xfrm>
          <a:prstGeom prst="rect">
            <a:avLst/>
          </a:prstGeom>
        </p:spPr>
      </p:pic>
      <p:sp>
        <p:nvSpPr>
          <p:cNvPr id="6" name="Title 1">
            <a:extLst>
              <a:ext uri="{FF2B5EF4-FFF2-40B4-BE49-F238E27FC236}">
                <a16:creationId xmlns:a16="http://schemas.microsoft.com/office/drawing/2014/main" id="{075DA2AD-5E07-4E48-9A57-3DE831B61BE1}"/>
              </a:ext>
            </a:extLst>
          </p:cNvPr>
          <p:cNvSpPr txBox="1">
            <a:spLocks/>
          </p:cNvSpPr>
          <p:nvPr/>
        </p:nvSpPr>
        <p:spPr>
          <a:xfrm>
            <a:off x="620294" y="3966962"/>
            <a:ext cx="11130547" cy="59519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IN" sz="3600">
                <a:ln w="22225">
                  <a:solidFill>
                    <a:schemeClr val="tx1"/>
                  </a:solidFill>
                  <a:miter lim="800000"/>
                </a:ln>
                <a:noFill/>
              </a:rPr>
              <a:t>Get insights into a new age career opportunities</a:t>
            </a:r>
            <a:endParaRPr lang="en-US" sz="3600">
              <a:ln w="22225">
                <a:solidFill>
                  <a:schemeClr val="tx1"/>
                </a:solidFill>
                <a:miter lim="800000"/>
              </a:ln>
              <a:noFill/>
            </a:endParaRPr>
          </a:p>
        </p:txBody>
      </p:sp>
    </p:spTree>
    <p:extLst>
      <p:ext uri="{BB962C8B-B14F-4D97-AF65-F5344CB8AC3E}">
        <p14:creationId xmlns:p14="http://schemas.microsoft.com/office/powerpoint/2010/main" val="12254319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 calcmode="lin" valueType="num">
                                      <p:cBhvr additive="base">
                                        <p:cTn id="11"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ppt_x"/>
                                          </p:val>
                                        </p:tav>
                                        <p:tav tm="100000">
                                          <p:val>
                                            <p:strVal val="#ppt_x"/>
                                          </p:val>
                                        </p:tav>
                                      </p:tavLst>
                                    </p:anim>
                                    <p:anim calcmode="lin" valueType="num">
                                      <p:cBhvr additive="base">
                                        <p:cTn id="1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6"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46"/>
          <p:cNvSpPr/>
          <p:nvPr/>
        </p:nvSpPr>
        <p:spPr>
          <a:xfrm>
            <a:off x="10149213" y="404812"/>
            <a:ext cx="1213200" cy="324000"/>
          </a:xfrm>
          <a:prstGeom prst="rect">
            <a:avLst/>
          </a:prstGeom>
          <a:blipFill rotWithShape="1">
            <a:blip r:embed="rId3"/>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2400"/>
              <a:buFont typeface="Arial" panose="020B0604020202020204"/>
              <a:buNone/>
            </a:pPr>
            <a:endParaRPr sz="2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91" name="Google Shape;291;p46"/>
          <p:cNvSpPr/>
          <p:nvPr/>
        </p:nvSpPr>
        <p:spPr>
          <a:xfrm>
            <a:off x="0" y="-28135"/>
            <a:ext cx="12190892" cy="1226419"/>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2400"/>
              <a:buFont typeface="Arial" panose="020B0604020202020204"/>
              <a:buNone/>
            </a:pPr>
            <a:endParaRPr sz="2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pic>
        <p:nvPicPr>
          <p:cNvPr id="2" name="Picture 1"/>
          <p:cNvPicPr>
            <a:picLocks noChangeAspect="1"/>
          </p:cNvPicPr>
          <p:nvPr/>
        </p:nvPicPr>
        <p:blipFill>
          <a:blip r:embed="rId4"/>
          <a:stretch>
            <a:fillRect/>
          </a:stretch>
        </p:blipFill>
        <p:spPr>
          <a:xfrm>
            <a:off x="10712479" y="113552"/>
            <a:ext cx="1427420" cy="536222"/>
          </a:xfrm>
          <a:prstGeom prst="rect">
            <a:avLst/>
          </a:prstGeom>
        </p:spPr>
      </p:pic>
      <p:sp>
        <p:nvSpPr>
          <p:cNvPr id="7" name="Google Shape;239;p39">
            <a:extLst>
              <a:ext uri="{FF2B5EF4-FFF2-40B4-BE49-F238E27FC236}">
                <a16:creationId xmlns:a16="http://schemas.microsoft.com/office/drawing/2014/main" id="{90458654-7562-42A3-8A4D-9934F320A8D6}"/>
              </a:ext>
            </a:extLst>
          </p:cNvPr>
          <p:cNvSpPr txBox="1">
            <a:spLocks/>
          </p:cNvSpPr>
          <p:nvPr/>
        </p:nvSpPr>
        <p:spPr>
          <a:xfrm>
            <a:off x="-1679" y="156347"/>
            <a:ext cx="11250655" cy="985404"/>
          </a:xfrm>
          <a:prstGeom prst="rect">
            <a:avLst/>
          </a:prstGeom>
          <a:noFill/>
          <a:ln>
            <a:noFill/>
          </a:ln>
        </p:spPr>
        <p:txBody>
          <a:bodyPr spcFirstLastPara="1" wrap="square" lIns="91425" tIns="45700" rIns="91425" bIns="4570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 sz="3600" b="1">
                <a:solidFill>
                  <a:schemeClr val="bg1"/>
                </a:solidFill>
                <a:latin typeface="Calibri" panose="020F0502020204030204" charset="0"/>
                <a:cs typeface="Calibri" panose="020F0502020204030204" charset="0"/>
              </a:rPr>
              <a:t>How </a:t>
            </a:r>
            <a:r>
              <a:rPr lang="en" sz="3600" b="1" err="1">
                <a:solidFill>
                  <a:schemeClr val="bg1"/>
                </a:solidFill>
                <a:latin typeface="Calibri" panose="020F0502020204030204" charset="0"/>
                <a:cs typeface="Calibri" panose="020F0502020204030204" charset="0"/>
              </a:rPr>
              <a:t>upGrad</a:t>
            </a:r>
            <a:r>
              <a:rPr lang="en" sz="3600" b="1">
                <a:solidFill>
                  <a:schemeClr val="bg1"/>
                </a:solidFill>
                <a:latin typeface="Calibri" panose="020F0502020204030204" charset="0"/>
                <a:cs typeface="Calibri" panose="020F0502020204030204" charset="0"/>
              </a:rPr>
              <a:t> helps in building a career in Data Science domain</a:t>
            </a:r>
            <a:endParaRPr lang="en-IN" sz="3600" b="1">
              <a:solidFill>
                <a:schemeClr val="bg1"/>
              </a:solidFill>
              <a:latin typeface="Calibri" panose="020F0502020204030204" charset="0"/>
              <a:cs typeface="Calibri" panose="020F0502020204030204" charset="0"/>
            </a:endParaRPr>
          </a:p>
          <a:p>
            <a:pPr>
              <a:spcBef>
                <a:spcPts val="0"/>
              </a:spcBef>
              <a:buSzPts val="4200"/>
              <a:buFont typeface="Century Gothic" panose="020B0502020202020204"/>
              <a:buNone/>
            </a:pPr>
            <a:endParaRPr lang="en-IN" sz="3600" b="1">
              <a:solidFill>
                <a:schemeClr val="bg1"/>
              </a:solidFill>
              <a:latin typeface="Calibri" panose="020F0502020204030204" charset="0"/>
              <a:cs typeface="Calibri" panose="020F0502020204030204" charset="0"/>
            </a:endParaRPr>
          </a:p>
        </p:txBody>
      </p:sp>
      <p:grpSp>
        <p:nvGrpSpPr>
          <p:cNvPr id="58" name="Google Shape;78;p18">
            <a:extLst>
              <a:ext uri="{FF2B5EF4-FFF2-40B4-BE49-F238E27FC236}">
                <a16:creationId xmlns:a16="http://schemas.microsoft.com/office/drawing/2014/main" id="{386924D7-6949-7F66-3445-4F656B329F57}"/>
              </a:ext>
            </a:extLst>
          </p:cNvPr>
          <p:cNvGrpSpPr/>
          <p:nvPr/>
        </p:nvGrpSpPr>
        <p:grpSpPr>
          <a:xfrm>
            <a:off x="7180804" y="3403465"/>
            <a:ext cx="3295246" cy="1479897"/>
            <a:chOff x="6275522" y="2582849"/>
            <a:chExt cx="3041246" cy="1284513"/>
          </a:xfrm>
        </p:grpSpPr>
        <p:sp>
          <p:nvSpPr>
            <p:cNvPr id="272" name="Google Shape;79;p18">
              <a:extLst>
                <a:ext uri="{FF2B5EF4-FFF2-40B4-BE49-F238E27FC236}">
                  <a16:creationId xmlns:a16="http://schemas.microsoft.com/office/drawing/2014/main" id="{AAFA14C9-8B5A-431C-C4C5-7249067D3B45}"/>
                </a:ext>
              </a:extLst>
            </p:cNvPr>
            <p:cNvSpPr/>
            <p:nvPr/>
          </p:nvSpPr>
          <p:spPr>
            <a:xfrm rot="2700000">
              <a:off x="7525616" y="1339148"/>
              <a:ext cx="489601" cy="2989789"/>
            </a:xfrm>
            <a:prstGeom prst="roundRect">
              <a:avLst>
                <a:gd name="adj" fmla="val 50000"/>
              </a:avLst>
            </a:prstGeom>
            <a:solidFill>
              <a:srgbClr val="307BF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73" name="Google Shape;80;p18">
              <a:extLst>
                <a:ext uri="{FF2B5EF4-FFF2-40B4-BE49-F238E27FC236}">
                  <a16:creationId xmlns:a16="http://schemas.microsoft.com/office/drawing/2014/main" id="{32D86072-0B1C-4AD2-A53F-09EC4867D970}"/>
                </a:ext>
              </a:extLst>
            </p:cNvPr>
            <p:cNvSpPr/>
            <p:nvPr/>
          </p:nvSpPr>
          <p:spPr>
            <a:xfrm>
              <a:off x="6729712" y="3541262"/>
              <a:ext cx="326100" cy="326100"/>
            </a:xfrm>
            <a:prstGeom prst="ellipse">
              <a:avLst/>
            </a:prstGeom>
            <a:solidFill>
              <a:srgbClr val="FFFFFF"/>
            </a:solidFill>
            <a:ln>
              <a:noFill/>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r>
                <a:rPr lang="en" sz="900" b="1">
                  <a:solidFill>
                    <a:srgbClr val="307BF3"/>
                  </a:solidFill>
                  <a:latin typeface="Roboto"/>
                  <a:ea typeface="Roboto"/>
                  <a:cs typeface="Roboto"/>
                  <a:sym typeface="Roboto"/>
                </a:rPr>
                <a:t>5</a:t>
              </a:r>
              <a:endParaRPr sz="900" b="1">
                <a:solidFill>
                  <a:srgbClr val="307BF3"/>
                </a:solidFill>
                <a:latin typeface="Roboto"/>
                <a:ea typeface="Roboto"/>
                <a:cs typeface="Roboto"/>
                <a:sym typeface="Roboto"/>
              </a:endParaRPr>
            </a:p>
          </p:txBody>
        </p:sp>
        <p:sp>
          <p:nvSpPr>
            <p:cNvPr id="274" name="Google Shape;81;p18">
              <a:extLst>
                <a:ext uri="{FF2B5EF4-FFF2-40B4-BE49-F238E27FC236}">
                  <a16:creationId xmlns:a16="http://schemas.microsoft.com/office/drawing/2014/main" id="{1FFE7F5B-D351-3E11-861A-6E2587E364D4}"/>
                </a:ext>
              </a:extLst>
            </p:cNvPr>
            <p:cNvSpPr txBox="1"/>
            <p:nvPr/>
          </p:nvSpPr>
          <p:spPr>
            <a:xfrm rot="-2700000">
              <a:off x="6661513" y="2582849"/>
              <a:ext cx="2378424" cy="34280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lnSpc>
                  <a:spcPct val="115000"/>
                </a:lnSpc>
                <a:spcBef>
                  <a:spcPts val="0"/>
                </a:spcBef>
                <a:spcAft>
                  <a:spcPts val="0"/>
                </a:spcAft>
                <a:buNone/>
              </a:pPr>
              <a:r>
                <a:rPr lang="en" sz="1100" b="1">
                  <a:solidFill>
                    <a:srgbClr val="FFFFFF"/>
                  </a:solidFill>
                  <a:latin typeface="Roboto"/>
                  <a:ea typeface="Roboto"/>
                  <a:cs typeface="Roboto"/>
                  <a:sym typeface="Roboto"/>
                </a:rPr>
                <a:t>Mentorship and Placement Services</a:t>
              </a:r>
              <a:endParaRPr sz="1100" b="1">
                <a:solidFill>
                  <a:srgbClr val="FFFFFF"/>
                </a:solidFill>
                <a:latin typeface="Roboto"/>
                <a:ea typeface="Roboto"/>
                <a:cs typeface="Roboto"/>
                <a:sym typeface="Roboto"/>
              </a:endParaRPr>
            </a:p>
          </p:txBody>
        </p:sp>
        <p:sp>
          <p:nvSpPr>
            <p:cNvPr id="275" name="Google Shape;82;p18">
              <a:extLst>
                <a:ext uri="{FF2B5EF4-FFF2-40B4-BE49-F238E27FC236}">
                  <a16:creationId xmlns:a16="http://schemas.microsoft.com/office/drawing/2014/main" id="{575DBB5D-F547-717D-A86E-93BECA9C0E8D}"/>
                </a:ext>
              </a:extLst>
            </p:cNvPr>
            <p:cNvSpPr txBox="1"/>
            <p:nvPr/>
          </p:nvSpPr>
          <p:spPr>
            <a:xfrm rot="-2700000">
              <a:off x="7074108" y="2856811"/>
              <a:ext cx="2242660" cy="44250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1600"/>
                </a:spcAft>
                <a:buNone/>
              </a:pPr>
              <a:r>
                <a:rPr lang="en" sz="800">
                  <a:latin typeface="Roboto"/>
                  <a:ea typeface="Roboto"/>
                  <a:cs typeface="Roboto"/>
                  <a:sym typeface="Roboto"/>
                </a:rPr>
                <a:t>Don’t just learn the skills, but get placement support and all-round development for applying and cracking the job roles</a:t>
              </a:r>
              <a:endParaRPr sz="800" b="1">
                <a:latin typeface="Roboto"/>
                <a:ea typeface="Roboto"/>
                <a:cs typeface="Roboto"/>
                <a:sym typeface="Roboto"/>
              </a:endParaRPr>
            </a:p>
          </p:txBody>
        </p:sp>
      </p:grpSp>
      <p:grpSp>
        <p:nvGrpSpPr>
          <p:cNvPr id="59" name="Google Shape;83;p18">
            <a:extLst>
              <a:ext uri="{FF2B5EF4-FFF2-40B4-BE49-F238E27FC236}">
                <a16:creationId xmlns:a16="http://schemas.microsoft.com/office/drawing/2014/main" id="{FD039AE1-2206-BA8D-6F11-9475682F1C0B}"/>
              </a:ext>
            </a:extLst>
          </p:cNvPr>
          <p:cNvGrpSpPr/>
          <p:nvPr/>
        </p:nvGrpSpPr>
        <p:grpSpPr>
          <a:xfrm>
            <a:off x="5687705" y="3409165"/>
            <a:ext cx="3295247" cy="1474197"/>
            <a:chOff x="4782423" y="2588549"/>
            <a:chExt cx="3041247" cy="1278813"/>
          </a:xfrm>
        </p:grpSpPr>
        <p:sp>
          <p:nvSpPr>
            <p:cNvPr id="268" name="Google Shape;84;p18">
              <a:extLst>
                <a:ext uri="{FF2B5EF4-FFF2-40B4-BE49-F238E27FC236}">
                  <a16:creationId xmlns:a16="http://schemas.microsoft.com/office/drawing/2014/main" id="{F13160EF-FE34-FA83-8AA9-4E0399B18D5A}"/>
                </a:ext>
              </a:extLst>
            </p:cNvPr>
            <p:cNvSpPr/>
            <p:nvPr/>
          </p:nvSpPr>
          <p:spPr>
            <a:xfrm rot="2700000">
              <a:off x="6032517" y="1339148"/>
              <a:ext cx="489601" cy="2989789"/>
            </a:xfrm>
            <a:prstGeom prst="roundRect">
              <a:avLst>
                <a:gd name="adj" fmla="val 50000"/>
              </a:avLst>
            </a:prstGeom>
            <a:solidFill>
              <a:srgbClr val="0E65F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69" name="Google Shape;85;p18">
              <a:extLst>
                <a:ext uri="{FF2B5EF4-FFF2-40B4-BE49-F238E27FC236}">
                  <a16:creationId xmlns:a16="http://schemas.microsoft.com/office/drawing/2014/main" id="{D173454A-B6BF-6311-2330-9D9EE2447BD4}"/>
                </a:ext>
              </a:extLst>
            </p:cNvPr>
            <p:cNvSpPr/>
            <p:nvPr/>
          </p:nvSpPr>
          <p:spPr>
            <a:xfrm>
              <a:off x="5236613" y="3541262"/>
              <a:ext cx="326100" cy="326100"/>
            </a:xfrm>
            <a:prstGeom prst="ellipse">
              <a:avLst/>
            </a:prstGeom>
            <a:solidFill>
              <a:srgbClr val="FFFFFF"/>
            </a:solidFill>
            <a:ln>
              <a:noFill/>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r>
                <a:rPr lang="en" sz="900" b="1">
                  <a:solidFill>
                    <a:srgbClr val="0E65F0"/>
                  </a:solidFill>
                  <a:latin typeface="Roboto"/>
                  <a:ea typeface="Roboto"/>
                  <a:cs typeface="Roboto"/>
                  <a:sym typeface="Roboto"/>
                </a:rPr>
                <a:t>4</a:t>
              </a:r>
              <a:endParaRPr sz="900" b="1">
                <a:solidFill>
                  <a:srgbClr val="0E65F0"/>
                </a:solidFill>
                <a:latin typeface="Roboto"/>
                <a:ea typeface="Roboto"/>
                <a:cs typeface="Roboto"/>
                <a:sym typeface="Roboto"/>
              </a:endParaRPr>
            </a:p>
          </p:txBody>
        </p:sp>
        <p:sp>
          <p:nvSpPr>
            <p:cNvPr id="270" name="Google Shape;86;p18">
              <a:extLst>
                <a:ext uri="{FF2B5EF4-FFF2-40B4-BE49-F238E27FC236}">
                  <a16:creationId xmlns:a16="http://schemas.microsoft.com/office/drawing/2014/main" id="{0EE75880-F520-9491-124F-EC86650DF9AE}"/>
                </a:ext>
              </a:extLst>
            </p:cNvPr>
            <p:cNvSpPr txBox="1"/>
            <p:nvPr/>
          </p:nvSpPr>
          <p:spPr>
            <a:xfrm rot="-2700000">
              <a:off x="5182174" y="2588549"/>
              <a:ext cx="2362302" cy="34280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lnSpc>
                  <a:spcPct val="115000"/>
                </a:lnSpc>
                <a:spcBef>
                  <a:spcPts val="0"/>
                </a:spcBef>
                <a:spcAft>
                  <a:spcPts val="0"/>
                </a:spcAft>
                <a:buNone/>
              </a:pPr>
              <a:r>
                <a:rPr lang="en" sz="1100" b="1">
                  <a:solidFill>
                    <a:srgbClr val="FFFFFF"/>
                  </a:solidFill>
                  <a:latin typeface="Roboto"/>
                  <a:ea typeface="Roboto"/>
                  <a:cs typeface="Roboto"/>
                  <a:sym typeface="Roboto"/>
                </a:rPr>
                <a:t>Daily  Doubt Resolution Support</a:t>
              </a:r>
              <a:endParaRPr sz="1100" b="1">
                <a:solidFill>
                  <a:srgbClr val="FFFFFF"/>
                </a:solidFill>
                <a:latin typeface="Roboto"/>
                <a:ea typeface="Roboto"/>
                <a:cs typeface="Roboto"/>
                <a:sym typeface="Roboto"/>
              </a:endParaRPr>
            </a:p>
          </p:txBody>
        </p:sp>
        <p:sp>
          <p:nvSpPr>
            <p:cNvPr id="271" name="Google Shape;87;p18">
              <a:extLst>
                <a:ext uri="{FF2B5EF4-FFF2-40B4-BE49-F238E27FC236}">
                  <a16:creationId xmlns:a16="http://schemas.microsoft.com/office/drawing/2014/main" id="{F669C83F-7DB2-C275-8C92-AF92BBAD3A4C}"/>
                </a:ext>
              </a:extLst>
            </p:cNvPr>
            <p:cNvSpPr txBox="1"/>
            <p:nvPr/>
          </p:nvSpPr>
          <p:spPr>
            <a:xfrm rot="-2700000">
              <a:off x="5581010" y="2856811"/>
              <a:ext cx="2242660" cy="44250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1600"/>
                </a:spcAft>
                <a:buNone/>
              </a:pPr>
              <a:r>
                <a:rPr lang="en" sz="800">
                  <a:latin typeface="Roboto"/>
                  <a:ea typeface="Roboto"/>
                  <a:cs typeface="Roboto"/>
                  <a:sym typeface="Roboto"/>
                </a:rPr>
                <a:t>Learn at the time of your own convenience and get your  doubts resolved on the same day in the daily doubt resolution sessions </a:t>
              </a:r>
              <a:endParaRPr sz="800" b="1">
                <a:latin typeface="Roboto"/>
                <a:ea typeface="Roboto"/>
                <a:cs typeface="Roboto"/>
                <a:sym typeface="Roboto"/>
              </a:endParaRPr>
            </a:p>
          </p:txBody>
        </p:sp>
      </p:grpSp>
      <p:grpSp>
        <p:nvGrpSpPr>
          <p:cNvPr id="60" name="Google Shape;88;p18">
            <a:extLst>
              <a:ext uri="{FF2B5EF4-FFF2-40B4-BE49-F238E27FC236}">
                <a16:creationId xmlns:a16="http://schemas.microsoft.com/office/drawing/2014/main" id="{9474250B-6DE4-D8FB-376C-676BE946F5C1}"/>
              </a:ext>
            </a:extLst>
          </p:cNvPr>
          <p:cNvGrpSpPr/>
          <p:nvPr/>
        </p:nvGrpSpPr>
        <p:grpSpPr>
          <a:xfrm>
            <a:off x="4196038" y="3409165"/>
            <a:ext cx="3295247" cy="1474197"/>
            <a:chOff x="3290756" y="2588549"/>
            <a:chExt cx="3041247" cy="1278813"/>
          </a:xfrm>
        </p:grpSpPr>
        <p:sp>
          <p:nvSpPr>
            <p:cNvPr id="264" name="Google Shape;89;p18">
              <a:extLst>
                <a:ext uri="{FF2B5EF4-FFF2-40B4-BE49-F238E27FC236}">
                  <a16:creationId xmlns:a16="http://schemas.microsoft.com/office/drawing/2014/main" id="{72875D0F-ECF9-DDC6-CD6B-75A44084B77A}"/>
                </a:ext>
              </a:extLst>
            </p:cNvPr>
            <p:cNvSpPr/>
            <p:nvPr/>
          </p:nvSpPr>
          <p:spPr>
            <a:xfrm rot="2700000">
              <a:off x="4540850" y="1339148"/>
              <a:ext cx="489601" cy="2989789"/>
            </a:xfrm>
            <a:prstGeom prst="roundRect">
              <a:avLst>
                <a:gd name="adj" fmla="val 50000"/>
              </a:avLst>
            </a:prstGeom>
            <a:solidFill>
              <a:srgbClr val="0D5DD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65" name="Google Shape;90;p18">
              <a:extLst>
                <a:ext uri="{FF2B5EF4-FFF2-40B4-BE49-F238E27FC236}">
                  <a16:creationId xmlns:a16="http://schemas.microsoft.com/office/drawing/2014/main" id="{1F421268-A2AA-F428-BD3B-CC5C8ABA1B6B}"/>
                </a:ext>
              </a:extLst>
            </p:cNvPr>
            <p:cNvSpPr/>
            <p:nvPr/>
          </p:nvSpPr>
          <p:spPr>
            <a:xfrm>
              <a:off x="3744947" y="3541262"/>
              <a:ext cx="326100" cy="326100"/>
            </a:xfrm>
            <a:prstGeom prst="ellipse">
              <a:avLst/>
            </a:prstGeom>
            <a:solidFill>
              <a:srgbClr val="FFFFFF"/>
            </a:solidFill>
            <a:ln>
              <a:noFill/>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r>
                <a:rPr lang="en" sz="900" b="1">
                  <a:solidFill>
                    <a:srgbClr val="0D5DDF"/>
                  </a:solidFill>
                  <a:latin typeface="Roboto"/>
                  <a:ea typeface="Roboto"/>
                  <a:cs typeface="Roboto"/>
                  <a:sym typeface="Roboto"/>
                </a:rPr>
                <a:t>3</a:t>
              </a:r>
              <a:endParaRPr sz="900" b="1">
                <a:solidFill>
                  <a:srgbClr val="0D5DDF"/>
                </a:solidFill>
                <a:latin typeface="Roboto"/>
                <a:ea typeface="Roboto"/>
                <a:cs typeface="Roboto"/>
                <a:sym typeface="Roboto"/>
              </a:endParaRPr>
            </a:p>
          </p:txBody>
        </p:sp>
        <p:sp>
          <p:nvSpPr>
            <p:cNvPr id="266" name="Google Shape;91;p18">
              <a:extLst>
                <a:ext uri="{FF2B5EF4-FFF2-40B4-BE49-F238E27FC236}">
                  <a16:creationId xmlns:a16="http://schemas.microsoft.com/office/drawing/2014/main" id="{0C03C499-7810-C588-F82E-D3DE4DBA2CD1}"/>
                </a:ext>
              </a:extLst>
            </p:cNvPr>
            <p:cNvSpPr txBox="1"/>
            <p:nvPr/>
          </p:nvSpPr>
          <p:spPr>
            <a:xfrm rot="-2700000">
              <a:off x="3690474" y="2588549"/>
              <a:ext cx="2362302" cy="34280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lnSpc>
                  <a:spcPct val="115000"/>
                </a:lnSpc>
                <a:spcBef>
                  <a:spcPts val="0"/>
                </a:spcBef>
                <a:spcAft>
                  <a:spcPts val="0"/>
                </a:spcAft>
                <a:buNone/>
              </a:pPr>
              <a:r>
                <a:rPr lang="en" sz="1100" b="1">
                  <a:solidFill>
                    <a:srgbClr val="FFFFFF"/>
                  </a:solidFill>
                  <a:latin typeface="Roboto"/>
                  <a:ea typeface="Roboto"/>
                  <a:cs typeface="Roboto"/>
                  <a:sym typeface="Roboto"/>
                </a:rPr>
                <a:t>Best-in class faculty</a:t>
              </a:r>
              <a:endParaRPr sz="1100" b="1">
                <a:solidFill>
                  <a:srgbClr val="FFFFFF"/>
                </a:solidFill>
                <a:latin typeface="Roboto"/>
                <a:ea typeface="Roboto"/>
                <a:cs typeface="Roboto"/>
                <a:sym typeface="Roboto"/>
              </a:endParaRPr>
            </a:p>
          </p:txBody>
        </p:sp>
        <p:sp>
          <p:nvSpPr>
            <p:cNvPr id="267" name="Google Shape;92;p18">
              <a:extLst>
                <a:ext uri="{FF2B5EF4-FFF2-40B4-BE49-F238E27FC236}">
                  <a16:creationId xmlns:a16="http://schemas.microsoft.com/office/drawing/2014/main" id="{B17C0342-FF72-9E43-D979-42FC1F6CC54B}"/>
                </a:ext>
              </a:extLst>
            </p:cNvPr>
            <p:cNvSpPr txBox="1"/>
            <p:nvPr/>
          </p:nvSpPr>
          <p:spPr>
            <a:xfrm rot="-2700000">
              <a:off x="4089343" y="2856811"/>
              <a:ext cx="2242660" cy="44250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1600"/>
                </a:spcAft>
                <a:buNone/>
              </a:pPr>
              <a:r>
                <a:rPr lang="en" sz="800">
                  <a:latin typeface="Roboto"/>
                  <a:ea typeface="Roboto"/>
                  <a:cs typeface="Roboto"/>
                  <a:sym typeface="Roboto"/>
                </a:rPr>
                <a:t>The courses are  taught by best faculty from industry and institutes to give an all-round exposure to the students</a:t>
              </a:r>
              <a:endParaRPr sz="800" b="1">
                <a:latin typeface="Roboto"/>
                <a:ea typeface="Roboto"/>
                <a:cs typeface="Roboto"/>
                <a:sym typeface="Roboto"/>
              </a:endParaRPr>
            </a:p>
          </p:txBody>
        </p:sp>
      </p:grpSp>
      <p:grpSp>
        <p:nvGrpSpPr>
          <p:cNvPr id="61" name="Google Shape;93;p18">
            <a:extLst>
              <a:ext uri="{FF2B5EF4-FFF2-40B4-BE49-F238E27FC236}">
                <a16:creationId xmlns:a16="http://schemas.microsoft.com/office/drawing/2014/main" id="{DDAE3E27-FC08-E950-EFFE-300E70A6DA12}"/>
              </a:ext>
            </a:extLst>
          </p:cNvPr>
          <p:cNvGrpSpPr/>
          <p:nvPr/>
        </p:nvGrpSpPr>
        <p:grpSpPr>
          <a:xfrm>
            <a:off x="2702913" y="3404215"/>
            <a:ext cx="3295247" cy="1479147"/>
            <a:chOff x="1797631" y="2583599"/>
            <a:chExt cx="3041247" cy="1283763"/>
          </a:xfrm>
        </p:grpSpPr>
        <p:grpSp>
          <p:nvGrpSpPr>
            <p:cNvPr id="259" name="Google Shape;94;p18">
              <a:extLst>
                <a:ext uri="{FF2B5EF4-FFF2-40B4-BE49-F238E27FC236}">
                  <a16:creationId xmlns:a16="http://schemas.microsoft.com/office/drawing/2014/main" id="{A922073E-0101-9724-E942-0F9F57764A2B}"/>
                </a:ext>
              </a:extLst>
            </p:cNvPr>
            <p:cNvGrpSpPr/>
            <p:nvPr/>
          </p:nvGrpSpPr>
          <p:grpSpPr>
            <a:xfrm>
              <a:off x="1797631" y="2583599"/>
              <a:ext cx="3041247" cy="715719"/>
              <a:chOff x="1797631" y="2583599"/>
              <a:chExt cx="3041247" cy="715719"/>
            </a:xfrm>
          </p:grpSpPr>
          <p:sp>
            <p:nvSpPr>
              <p:cNvPr id="261" name="Google Shape;95;p18">
                <a:extLst>
                  <a:ext uri="{FF2B5EF4-FFF2-40B4-BE49-F238E27FC236}">
                    <a16:creationId xmlns:a16="http://schemas.microsoft.com/office/drawing/2014/main" id="{5F85C60D-A09B-3A87-E56F-7E4B92F4EED5}"/>
                  </a:ext>
                </a:extLst>
              </p:cNvPr>
              <p:cNvSpPr/>
              <p:nvPr/>
            </p:nvSpPr>
            <p:spPr>
              <a:xfrm rot="2700000">
                <a:off x="3047725" y="1339148"/>
                <a:ext cx="489601" cy="2989789"/>
              </a:xfrm>
              <a:prstGeom prst="roundRect">
                <a:avLst>
                  <a:gd name="adj" fmla="val 50000"/>
                </a:avLst>
              </a:prstGeom>
              <a:solidFill>
                <a:srgbClr val="0C58D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62" name="Google Shape;96;p18">
                <a:extLst>
                  <a:ext uri="{FF2B5EF4-FFF2-40B4-BE49-F238E27FC236}">
                    <a16:creationId xmlns:a16="http://schemas.microsoft.com/office/drawing/2014/main" id="{69770ECC-540E-4F40-518A-FDC12827725E}"/>
                  </a:ext>
                </a:extLst>
              </p:cNvPr>
              <p:cNvSpPr txBox="1"/>
              <p:nvPr/>
            </p:nvSpPr>
            <p:spPr>
              <a:xfrm rot="-2700000">
                <a:off x="2185299" y="2583599"/>
                <a:ext cx="2376303" cy="34280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lnSpc>
                    <a:spcPct val="115000"/>
                  </a:lnSpc>
                  <a:spcBef>
                    <a:spcPts val="0"/>
                  </a:spcBef>
                  <a:spcAft>
                    <a:spcPts val="0"/>
                  </a:spcAft>
                  <a:buNone/>
                </a:pPr>
                <a:r>
                  <a:rPr lang="en" sz="1100" b="1">
                    <a:solidFill>
                      <a:srgbClr val="FFFFFF"/>
                    </a:solidFill>
                    <a:latin typeface="Roboto"/>
                    <a:ea typeface="Roboto"/>
                    <a:cs typeface="Roboto"/>
                    <a:sym typeface="Roboto"/>
                  </a:rPr>
                  <a:t>Cutting-edge curriculum</a:t>
                </a:r>
                <a:endParaRPr sz="1100" b="1">
                  <a:solidFill>
                    <a:srgbClr val="FFFFFF"/>
                  </a:solidFill>
                  <a:latin typeface="Roboto"/>
                  <a:ea typeface="Roboto"/>
                  <a:cs typeface="Roboto"/>
                  <a:sym typeface="Roboto"/>
                </a:endParaRPr>
              </a:p>
            </p:txBody>
          </p:sp>
          <p:sp>
            <p:nvSpPr>
              <p:cNvPr id="263" name="Google Shape;97;p18">
                <a:extLst>
                  <a:ext uri="{FF2B5EF4-FFF2-40B4-BE49-F238E27FC236}">
                    <a16:creationId xmlns:a16="http://schemas.microsoft.com/office/drawing/2014/main" id="{720DFBED-1C33-B9B8-3675-2F971051D3A1}"/>
                  </a:ext>
                </a:extLst>
              </p:cNvPr>
              <p:cNvSpPr txBox="1"/>
              <p:nvPr/>
            </p:nvSpPr>
            <p:spPr>
              <a:xfrm rot="-2700000">
                <a:off x="2596218" y="2856811"/>
                <a:ext cx="2242660" cy="44250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1600"/>
                  </a:spcAft>
                  <a:buNone/>
                </a:pPr>
                <a:r>
                  <a:rPr lang="en" sz="800">
                    <a:latin typeface="Roboto"/>
                    <a:ea typeface="Roboto"/>
                    <a:cs typeface="Roboto"/>
                    <a:sym typeface="Roboto"/>
                  </a:rPr>
                  <a:t>The curriculum of the programs are built by industry leaders and academians  keeping industry at the center</a:t>
                </a:r>
                <a:endParaRPr sz="800" b="1">
                  <a:latin typeface="Roboto"/>
                  <a:ea typeface="Roboto"/>
                  <a:cs typeface="Roboto"/>
                  <a:sym typeface="Roboto"/>
                </a:endParaRPr>
              </a:p>
            </p:txBody>
          </p:sp>
        </p:grpSp>
        <p:sp>
          <p:nvSpPr>
            <p:cNvPr id="260" name="Google Shape;98;p18">
              <a:extLst>
                <a:ext uri="{FF2B5EF4-FFF2-40B4-BE49-F238E27FC236}">
                  <a16:creationId xmlns:a16="http://schemas.microsoft.com/office/drawing/2014/main" id="{490C0C14-06CC-ACD9-4876-77754AB816C6}"/>
                </a:ext>
              </a:extLst>
            </p:cNvPr>
            <p:cNvSpPr/>
            <p:nvPr/>
          </p:nvSpPr>
          <p:spPr>
            <a:xfrm>
              <a:off x="2251822" y="3541262"/>
              <a:ext cx="326100" cy="326100"/>
            </a:xfrm>
            <a:prstGeom prst="ellipse">
              <a:avLst/>
            </a:prstGeom>
            <a:solidFill>
              <a:srgbClr val="FFFFFF"/>
            </a:solidFill>
            <a:ln>
              <a:noFill/>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r>
                <a:rPr lang="en" sz="900" b="1">
                  <a:solidFill>
                    <a:srgbClr val="0C58D3"/>
                  </a:solidFill>
                  <a:latin typeface="Roboto"/>
                  <a:ea typeface="Roboto"/>
                  <a:cs typeface="Roboto"/>
                  <a:sym typeface="Roboto"/>
                </a:rPr>
                <a:t>2</a:t>
              </a:r>
              <a:endParaRPr sz="900" b="1">
                <a:solidFill>
                  <a:srgbClr val="0C58D3"/>
                </a:solidFill>
                <a:latin typeface="Roboto"/>
                <a:ea typeface="Roboto"/>
                <a:cs typeface="Roboto"/>
                <a:sym typeface="Roboto"/>
              </a:endParaRPr>
            </a:p>
          </p:txBody>
        </p:sp>
      </p:grpSp>
      <p:grpSp>
        <p:nvGrpSpPr>
          <p:cNvPr id="62" name="Google Shape;99;p18">
            <a:extLst>
              <a:ext uri="{FF2B5EF4-FFF2-40B4-BE49-F238E27FC236}">
                <a16:creationId xmlns:a16="http://schemas.microsoft.com/office/drawing/2014/main" id="{D916F9EE-D20C-D0F5-5FFB-5A1FC60B8844}"/>
              </a:ext>
            </a:extLst>
          </p:cNvPr>
          <p:cNvGrpSpPr/>
          <p:nvPr/>
        </p:nvGrpSpPr>
        <p:grpSpPr>
          <a:xfrm>
            <a:off x="1207297" y="3315736"/>
            <a:ext cx="3295246" cy="1476447"/>
            <a:chOff x="360630" y="2586299"/>
            <a:chExt cx="3041246" cy="1281063"/>
          </a:xfrm>
        </p:grpSpPr>
        <p:sp>
          <p:nvSpPr>
            <p:cNvPr id="63" name="Google Shape;100;p18">
              <a:extLst>
                <a:ext uri="{FF2B5EF4-FFF2-40B4-BE49-F238E27FC236}">
                  <a16:creationId xmlns:a16="http://schemas.microsoft.com/office/drawing/2014/main" id="{A1B41EE8-9F54-DDA9-7CCD-B53191FC1900}"/>
                </a:ext>
              </a:extLst>
            </p:cNvPr>
            <p:cNvSpPr/>
            <p:nvPr/>
          </p:nvSpPr>
          <p:spPr>
            <a:xfrm rot="2700000">
              <a:off x="1610724" y="1339148"/>
              <a:ext cx="489601" cy="2989789"/>
            </a:xfrm>
            <a:prstGeom prst="roundRect">
              <a:avLst>
                <a:gd name="adj" fmla="val 50000"/>
              </a:avLst>
            </a:prstGeom>
            <a:solidFill>
              <a:srgbClr val="0944A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56" name="Google Shape;101;p18">
              <a:extLst>
                <a:ext uri="{FF2B5EF4-FFF2-40B4-BE49-F238E27FC236}">
                  <a16:creationId xmlns:a16="http://schemas.microsoft.com/office/drawing/2014/main" id="{451D95D3-279B-F79F-2791-0F8B4478E403}"/>
                </a:ext>
              </a:extLst>
            </p:cNvPr>
            <p:cNvSpPr/>
            <p:nvPr/>
          </p:nvSpPr>
          <p:spPr>
            <a:xfrm>
              <a:off x="813370" y="3541262"/>
              <a:ext cx="326100" cy="326100"/>
            </a:xfrm>
            <a:prstGeom prst="ellipse">
              <a:avLst/>
            </a:prstGeom>
            <a:solidFill>
              <a:srgbClr val="FFFFFF"/>
            </a:solidFill>
            <a:ln>
              <a:noFill/>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r>
                <a:rPr lang="en" sz="900" b="1">
                  <a:solidFill>
                    <a:srgbClr val="0944A1"/>
                  </a:solidFill>
                  <a:latin typeface="Roboto"/>
                  <a:ea typeface="Roboto"/>
                  <a:cs typeface="Roboto"/>
                  <a:sym typeface="Roboto"/>
                </a:rPr>
                <a:t>1</a:t>
              </a:r>
              <a:endParaRPr sz="900" b="1">
                <a:solidFill>
                  <a:srgbClr val="0944A1"/>
                </a:solidFill>
                <a:latin typeface="Roboto"/>
                <a:ea typeface="Roboto"/>
                <a:cs typeface="Roboto"/>
                <a:sym typeface="Roboto"/>
              </a:endParaRPr>
            </a:p>
          </p:txBody>
        </p:sp>
        <p:sp>
          <p:nvSpPr>
            <p:cNvPr id="257" name="Google Shape;102;p18">
              <a:extLst>
                <a:ext uri="{FF2B5EF4-FFF2-40B4-BE49-F238E27FC236}">
                  <a16:creationId xmlns:a16="http://schemas.microsoft.com/office/drawing/2014/main" id="{13D65614-0242-3AF0-A890-5BC965EC74E9}"/>
                </a:ext>
              </a:extLst>
            </p:cNvPr>
            <p:cNvSpPr txBox="1"/>
            <p:nvPr/>
          </p:nvSpPr>
          <p:spPr>
            <a:xfrm rot="-2700000">
              <a:off x="754732" y="2586299"/>
              <a:ext cx="2368666" cy="34280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lnSpc>
                  <a:spcPct val="115000"/>
                </a:lnSpc>
                <a:spcBef>
                  <a:spcPts val="0"/>
                </a:spcBef>
                <a:spcAft>
                  <a:spcPts val="0"/>
                </a:spcAft>
                <a:buNone/>
              </a:pPr>
              <a:r>
                <a:rPr lang="en" sz="1100" b="1" dirty="0">
                  <a:solidFill>
                    <a:srgbClr val="FFFFFF"/>
                  </a:solidFill>
                  <a:latin typeface="Roboto"/>
                  <a:ea typeface="Roboto"/>
                  <a:cs typeface="Roboto"/>
                  <a:sym typeface="Roboto"/>
                </a:rPr>
                <a:t>Certification from Best Institutes round the globe</a:t>
              </a:r>
              <a:endParaRPr sz="1100" b="1" dirty="0">
                <a:solidFill>
                  <a:srgbClr val="FFFFFF"/>
                </a:solidFill>
                <a:latin typeface="Roboto"/>
                <a:ea typeface="Roboto"/>
                <a:cs typeface="Roboto"/>
                <a:sym typeface="Roboto"/>
              </a:endParaRPr>
            </a:p>
          </p:txBody>
        </p:sp>
        <p:sp>
          <p:nvSpPr>
            <p:cNvPr id="258" name="Google Shape;103;p18">
              <a:extLst>
                <a:ext uri="{FF2B5EF4-FFF2-40B4-BE49-F238E27FC236}">
                  <a16:creationId xmlns:a16="http://schemas.microsoft.com/office/drawing/2014/main" id="{016A9FD6-F66D-5B85-C952-DC3E33A5FD7C}"/>
                </a:ext>
              </a:extLst>
            </p:cNvPr>
            <p:cNvSpPr txBox="1"/>
            <p:nvPr/>
          </p:nvSpPr>
          <p:spPr>
            <a:xfrm rot="-2700000">
              <a:off x="1159216" y="2856811"/>
              <a:ext cx="2242660" cy="44250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lnSpc>
                  <a:spcPct val="115000"/>
                </a:lnSpc>
                <a:spcBef>
                  <a:spcPts val="0"/>
                </a:spcBef>
                <a:spcAft>
                  <a:spcPts val="1600"/>
                </a:spcAft>
                <a:buClr>
                  <a:schemeClr val="dk1"/>
                </a:buClr>
                <a:buSzPts val="1100"/>
                <a:buFont typeface="Arial"/>
                <a:buNone/>
              </a:pPr>
              <a:r>
                <a:rPr lang="en" sz="800">
                  <a:solidFill>
                    <a:schemeClr val="dk1"/>
                  </a:solidFill>
                  <a:latin typeface="Roboto"/>
                  <a:ea typeface="Roboto"/>
                  <a:cs typeface="Roboto"/>
                  <a:sym typeface="Roboto"/>
                </a:rPr>
                <a:t>Earn certifications from best universities like IIIT-Bangalore, IIMK, University of Arizona, University of Maryland etc</a:t>
              </a:r>
              <a:endParaRPr sz="800" b="1">
                <a:latin typeface="Roboto"/>
                <a:ea typeface="Roboto"/>
                <a:cs typeface="Roboto"/>
                <a:sym typeface="Roboto"/>
              </a:endParaRPr>
            </a:p>
          </p:txBody>
        </p:sp>
      </p:grpSp>
    </p:spTree>
    <p:extLst>
      <p:ext uri="{BB962C8B-B14F-4D97-AF65-F5344CB8AC3E}">
        <p14:creationId xmlns:p14="http://schemas.microsoft.com/office/powerpoint/2010/main" val="84464230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2" fill="hold" nodeType="clickEffect">
                                  <p:stCondLst>
                                    <p:cond delay="0"/>
                                  </p:stCondLst>
                                  <p:childTnLst>
                                    <p:set>
                                      <p:cBhvr>
                                        <p:cTn id="6" dur="1" fill="hold">
                                          <p:stCondLst>
                                            <p:cond delay="0"/>
                                          </p:stCondLst>
                                        </p:cTn>
                                        <p:tgtEl>
                                          <p:spTgt spid="62"/>
                                        </p:tgtEl>
                                        <p:attrNameLst>
                                          <p:attrName>style.visibility</p:attrName>
                                        </p:attrNameLst>
                                      </p:cBhvr>
                                      <p:to>
                                        <p:strVal val="visible"/>
                                      </p:to>
                                    </p:set>
                                    <p:anim calcmode="lin" valueType="num">
                                      <p:cBhvr additive="base">
                                        <p:cTn id="7" dur="500" fill="hold"/>
                                        <p:tgtEl>
                                          <p:spTgt spid="62"/>
                                        </p:tgtEl>
                                        <p:attrNameLst>
                                          <p:attrName>ppt_x</p:attrName>
                                        </p:attrNameLst>
                                      </p:cBhvr>
                                      <p:tavLst>
                                        <p:tav tm="0">
                                          <p:val>
                                            <p:strVal val="0-#ppt_w/2"/>
                                          </p:val>
                                        </p:tav>
                                        <p:tav tm="100000">
                                          <p:val>
                                            <p:strVal val="#ppt_x"/>
                                          </p:val>
                                        </p:tav>
                                      </p:tavLst>
                                    </p:anim>
                                    <p:anim calcmode="lin" valueType="num">
                                      <p:cBhvr additive="base">
                                        <p:cTn id="8" dur="500" fill="hold"/>
                                        <p:tgtEl>
                                          <p:spTgt spid="6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 fill="hold" nodeType="clickEffect">
                                  <p:stCondLst>
                                    <p:cond delay="0"/>
                                  </p:stCondLst>
                                  <p:childTnLst>
                                    <p:set>
                                      <p:cBhvr>
                                        <p:cTn id="12" dur="1" fill="hold">
                                          <p:stCondLst>
                                            <p:cond delay="0"/>
                                          </p:stCondLst>
                                        </p:cTn>
                                        <p:tgtEl>
                                          <p:spTgt spid="61"/>
                                        </p:tgtEl>
                                        <p:attrNameLst>
                                          <p:attrName>style.visibility</p:attrName>
                                        </p:attrNameLst>
                                      </p:cBhvr>
                                      <p:to>
                                        <p:strVal val="visible"/>
                                      </p:to>
                                    </p:set>
                                    <p:anim calcmode="lin" valueType="num">
                                      <p:cBhvr additive="base">
                                        <p:cTn id="13" dur="500" fill="hold"/>
                                        <p:tgtEl>
                                          <p:spTgt spid="61"/>
                                        </p:tgtEl>
                                        <p:attrNameLst>
                                          <p:attrName>ppt_x</p:attrName>
                                        </p:attrNameLst>
                                      </p:cBhvr>
                                      <p:tavLst>
                                        <p:tav tm="0">
                                          <p:val>
                                            <p:strVal val="#ppt_x"/>
                                          </p:val>
                                        </p:tav>
                                        <p:tav tm="100000">
                                          <p:val>
                                            <p:strVal val="#ppt_x"/>
                                          </p:val>
                                        </p:tav>
                                      </p:tavLst>
                                    </p:anim>
                                    <p:anim calcmode="lin" valueType="num">
                                      <p:cBhvr additive="base">
                                        <p:cTn id="14" dur="500" fill="hold"/>
                                        <p:tgtEl>
                                          <p:spTgt spid="61"/>
                                        </p:tgtEl>
                                        <p:attrNameLst>
                                          <p:attrName>ppt_y</p:attrName>
                                        </p:attrNameLst>
                                      </p:cBhvr>
                                      <p:tavLst>
                                        <p:tav tm="0">
                                          <p:val>
                                            <p:strVal val="0-#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0"/>
                                        </p:tgtEl>
                                        <p:attrNameLst>
                                          <p:attrName>style.visibility</p:attrName>
                                        </p:attrNameLst>
                                      </p:cBhvr>
                                      <p:to>
                                        <p:strVal val="visible"/>
                                      </p:to>
                                    </p:set>
                                    <p:anim calcmode="lin" valueType="num">
                                      <p:cBhvr additive="base">
                                        <p:cTn id="19" dur="500" fill="hold"/>
                                        <p:tgtEl>
                                          <p:spTgt spid="60"/>
                                        </p:tgtEl>
                                        <p:attrNameLst>
                                          <p:attrName>ppt_x</p:attrName>
                                        </p:attrNameLst>
                                      </p:cBhvr>
                                      <p:tavLst>
                                        <p:tav tm="0">
                                          <p:val>
                                            <p:strVal val="#ppt_x"/>
                                          </p:val>
                                        </p:tav>
                                        <p:tav tm="100000">
                                          <p:val>
                                            <p:strVal val="#ppt_x"/>
                                          </p:val>
                                        </p:tav>
                                      </p:tavLst>
                                    </p:anim>
                                    <p:anim calcmode="lin" valueType="num">
                                      <p:cBhvr additive="base">
                                        <p:cTn id="20" dur="500" fill="hold"/>
                                        <p:tgtEl>
                                          <p:spTgt spid="60"/>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3" fill="hold" nodeType="clickEffect">
                                  <p:stCondLst>
                                    <p:cond delay="0"/>
                                  </p:stCondLst>
                                  <p:childTnLst>
                                    <p:set>
                                      <p:cBhvr>
                                        <p:cTn id="24" dur="1" fill="hold">
                                          <p:stCondLst>
                                            <p:cond delay="0"/>
                                          </p:stCondLst>
                                        </p:cTn>
                                        <p:tgtEl>
                                          <p:spTgt spid="59"/>
                                        </p:tgtEl>
                                        <p:attrNameLst>
                                          <p:attrName>style.visibility</p:attrName>
                                        </p:attrNameLst>
                                      </p:cBhvr>
                                      <p:to>
                                        <p:strVal val="visible"/>
                                      </p:to>
                                    </p:set>
                                    <p:anim calcmode="lin" valueType="num">
                                      <p:cBhvr additive="base">
                                        <p:cTn id="25" dur="500" fill="hold"/>
                                        <p:tgtEl>
                                          <p:spTgt spid="59"/>
                                        </p:tgtEl>
                                        <p:attrNameLst>
                                          <p:attrName>ppt_x</p:attrName>
                                        </p:attrNameLst>
                                      </p:cBhvr>
                                      <p:tavLst>
                                        <p:tav tm="0">
                                          <p:val>
                                            <p:strVal val="1+#ppt_w/2"/>
                                          </p:val>
                                        </p:tav>
                                        <p:tav tm="100000">
                                          <p:val>
                                            <p:strVal val="#ppt_x"/>
                                          </p:val>
                                        </p:tav>
                                      </p:tavLst>
                                    </p:anim>
                                    <p:anim calcmode="lin" valueType="num">
                                      <p:cBhvr additive="base">
                                        <p:cTn id="26" dur="500" fill="hold"/>
                                        <p:tgtEl>
                                          <p:spTgt spid="59"/>
                                        </p:tgtEl>
                                        <p:attrNameLst>
                                          <p:attrName>ppt_y</p:attrName>
                                        </p:attrNameLst>
                                      </p:cBhvr>
                                      <p:tavLst>
                                        <p:tav tm="0">
                                          <p:val>
                                            <p:strVal val="0-#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2" fill="hold" nodeType="clickEffect">
                                  <p:stCondLst>
                                    <p:cond delay="0"/>
                                  </p:stCondLst>
                                  <p:childTnLst>
                                    <p:set>
                                      <p:cBhvr>
                                        <p:cTn id="30" dur="1" fill="hold">
                                          <p:stCondLst>
                                            <p:cond delay="0"/>
                                          </p:stCondLst>
                                        </p:cTn>
                                        <p:tgtEl>
                                          <p:spTgt spid="58"/>
                                        </p:tgtEl>
                                        <p:attrNameLst>
                                          <p:attrName>style.visibility</p:attrName>
                                        </p:attrNameLst>
                                      </p:cBhvr>
                                      <p:to>
                                        <p:strVal val="visible"/>
                                      </p:to>
                                    </p:set>
                                    <p:anim calcmode="lin" valueType="num">
                                      <p:cBhvr additive="base">
                                        <p:cTn id="31" dur="500" fill="hold"/>
                                        <p:tgtEl>
                                          <p:spTgt spid="58"/>
                                        </p:tgtEl>
                                        <p:attrNameLst>
                                          <p:attrName>ppt_x</p:attrName>
                                        </p:attrNameLst>
                                      </p:cBhvr>
                                      <p:tavLst>
                                        <p:tav tm="0">
                                          <p:val>
                                            <p:strVal val="1+#ppt_w/2"/>
                                          </p:val>
                                        </p:tav>
                                        <p:tav tm="100000">
                                          <p:val>
                                            <p:strVal val="#ppt_x"/>
                                          </p:val>
                                        </p:tav>
                                      </p:tavLst>
                                    </p:anim>
                                    <p:anim calcmode="lin" valueType="num">
                                      <p:cBhvr additive="base">
                                        <p:cTn id="32" dur="500" fill="hold"/>
                                        <p:tgtEl>
                                          <p:spTgt spid="5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46"/>
          <p:cNvSpPr/>
          <p:nvPr/>
        </p:nvSpPr>
        <p:spPr>
          <a:xfrm>
            <a:off x="10149213" y="404812"/>
            <a:ext cx="1213200" cy="324000"/>
          </a:xfrm>
          <a:prstGeom prst="rect">
            <a:avLst/>
          </a:prstGeom>
          <a:blipFill rotWithShape="1">
            <a:blip r:embed="rId3"/>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2400"/>
              <a:buFont typeface="Arial" panose="020B0604020202020204"/>
              <a:buNone/>
            </a:pPr>
            <a:endParaRPr sz="2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91" name="Google Shape;291;p46"/>
          <p:cNvSpPr/>
          <p:nvPr/>
        </p:nvSpPr>
        <p:spPr>
          <a:xfrm>
            <a:off x="0" y="-28135"/>
            <a:ext cx="12190892" cy="1070111"/>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2400"/>
              <a:buFont typeface="Arial" panose="020B0604020202020204"/>
              <a:buNone/>
            </a:pPr>
            <a:endParaRPr sz="2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pic>
        <p:nvPicPr>
          <p:cNvPr id="2" name="Picture 1"/>
          <p:cNvPicPr>
            <a:picLocks noChangeAspect="1"/>
          </p:cNvPicPr>
          <p:nvPr/>
        </p:nvPicPr>
        <p:blipFill>
          <a:blip r:embed="rId4"/>
          <a:stretch>
            <a:fillRect/>
          </a:stretch>
        </p:blipFill>
        <p:spPr>
          <a:xfrm>
            <a:off x="10712479" y="113552"/>
            <a:ext cx="1427420" cy="536222"/>
          </a:xfrm>
          <a:prstGeom prst="rect">
            <a:avLst/>
          </a:prstGeom>
        </p:spPr>
      </p:pic>
      <p:sp>
        <p:nvSpPr>
          <p:cNvPr id="7" name="Google Shape;239;p39">
            <a:extLst>
              <a:ext uri="{FF2B5EF4-FFF2-40B4-BE49-F238E27FC236}">
                <a16:creationId xmlns:a16="http://schemas.microsoft.com/office/drawing/2014/main" id="{90458654-7562-42A3-8A4D-9934F320A8D6}"/>
              </a:ext>
            </a:extLst>
          </p:cNvPr>
          <p:cNvSpPr txBox="1">
            <a:spLocks/>
          </p:cNvSpPr>
          <p:nvPr/>
        </p:nvSpPr>
        <p:spPr>
          <a:xfrm>
            <a:off x="-1679" y="156347"/>
            <a:ext cx="10840348" cy="711867"/>
          </a:xfrm>
          <a:prstGeom prst="rect">
            <a:avLst/>
          </a:prstGeom>
          <a:noFill/>
          <a:ln>
            <a:noFill/>
          </a:ln>
        </p:spPr>
        <p:txBody>
          <a:bodyPr spcFirstLastPara="1" wrap="square" lIns="91425" tIns="45700" rIns="91425" bIns="4570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 sz="2800" b="1">
                <a:solidFill>
                  <a:schemeClr val="bg1"/>
                </a:solidFill>
                <a:latin typeface="30"/>
                <a:cs typeface="Calibri"/>
              </a:rPr>
              <a:t>Value: Most Comprehensive &amp; Personalized Learning Experience in entire higher ed. ecosystem</a:t>
            </a:r>
          </a:p>
          <a:p>
            <a:pPr>
              <a:buFontTx/>
              <a:buNone/>
            </a:pPr>
            <a:endParaRPr lang="en" sz="2800" b="1">
              <a:solidFill>
                <a:schemeClr val="bg1"/>
              </a:solidFill>
              <a:latin typeface="30"/>
              <a:cs typeface="Calibri" panose="020F0502020204030204" charset="0"/>
            </a:endParaRPr>
          </a:p>
        </p:txBody>
      </p:sp>
      <p:sp>
        <p:nvSpPr>
          <p:cNvPr id="15" name="Google Shape;108;p19">
            <a:extLst>
              <a:ext uri="{FF2B5EF4-FFF2-40B4-BE49-F238E27FC236}">
                <a16:creationId xmlns:a16="http://schemas.microsoft.com/office/drawing/2014/main" id="{628EFAA4-245F-8D90-1D0B-1D06CFDF1BA2}"/>
              </a:ext>
            </a:extLst>
          </p:cNvPr>
          <p:cNvSpPr/>
          <p:nvPr/>
        </p:nvSpPr>
        <p:spPr>
          <a:xfrm>
            <a:off x="752796" y="4624383"/>
            <a:ext cx="7453130" cy="197641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6" name="Google Shape;109;p19">
            <a:extLst>
              <a:ext uri="{FF2B5EF4-FFF2-40B4-BE49-F238E27FC236}">
                <a16:creationId xmlns:a16="http://schemas.microsoft.com/office/drawing/2014/main" id="{F5758A60-B829-2BF9-1255-F186F359F219}"/>
              </a:ext>
            </a:extLst>
          </p:cNvPr>
          <p:cNvSpPr/>
          <p:nvPr/>
        </p:nvSpPr>
        <p:spPr>
          <a:xfrm>
            <a:off x="755157" y="1630912"/>
            <a:ext cx="7449179" cy="2147392"/>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7" name="Google Shape;111;p19">
            <a:extLst>
              <a:ext uri="{FF2B5EF4-FFF2-40B4-BE49-F238E27FC236}">
                <a16:creationId xmlns:a16="http://schemas.microsoft.com/office/drawing/2014/main" id="{796C72DC-8336-567B-DD4E-04BBEAD5E681}"/>
              </a:ext>
            </a:extLst>
          </p:cNvPr>
          <p:cNvSpPr txBox="1"/>
          <p:nvPr/>
        </p:nvSpPr>
        <p:spPr>
          <a:xfrm>
            <a:off x="1001527" y="1573327"/>
            <a:ext cx="7783566" cy="2539126"/>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lang="en-US" sz="900">
              <a:solidFill>
                <a:schemeClr val="dk1"/>
              </a:solidFill>
            </a:endParaRPr>
          </a:p>
          <a:p>
            <a:pPr marL="441325" lvl="0" indent="-285750" algn="l" rtl="0">
              <a:spcBef>
                <a:spcPts val="0"/>
              </a:spcBef>
              <a:spcAft>
                <a:spcPts val="0"/>
              </a:spcAft>
              <a:buClr>
                <a:schemeClr val="dk1"/>
              </a:buClr>
              <a:buSzPts val="1150"/>
              <a:buChar char="•"/>
            </a:pPr>
            <a:r>
              <a:rPr lang="en" sz="1600">
                <a:solidFill>
                  <a:schemeClr val="tx1"/>
                </a:solidFill>
                <a:latin typeface="+mn-lt"/>
                <a:ea typeface="+mn-ea"/>
                <a:cs typeface="+mn-cs"/>
              </a:rPr>
              <a:t>Get practical usable skills + a degree/certificate</a:t>
            </a:r>
            <a:endParaRPr sz="1600">
              <a:solidFill>
                <a:schemeClr val="tx1"/>
              </a:solidFill>
              <a:latin typeface="+mn-lt"/>
              <a:ea typeface="Calibri"/>
              <a:cs typeface="Calibri"/>
            </a:endParaRPr>
          </a:p>
          <a:p>
            <a:pPr marL="441325" lvl="0" indent="-285750" algn="l" rtl="0">
              <a:spcBef>
                <a:spcPts val="0"/>
              </a:spcBef>
              <a:spcAft>
                <a:spcPts val="0"/>
              </a:spcAft>
              <a:buClr>
                <a:schemeClr val="dk1"/>
              </a:buClr>
              <a:buSzPts val="1150"/>
              <a:buChar char="•"/>
            </a:pPr>
            <a:r>
              <a:rPr lang="en" sz="1600">
                <a:solidFill>
                  <a:schemeClr val="tx1"/>
                </a:solidFill>
                <a:latin typeface="+mn-lt"/>
                <a:ea typeface="+mn-ea"/>
                <a:cs typeface="+mn-cs"/>
              </a:rPr>
              <a:t>Online videos allow watching/rewatching at own pace &amp; deepen conceptual understanding</a:t>
            </a:r>
            <a:endParaRPr sz="1600">
              <a:solidFill>
                <a:schemeClr val="tx1"/>
              </a:solidFill>
              <a:latin typeface="+mn-lt"/>
              <a:ea typeface="Calibri"/>
              <a:cs typeface="Calibri"/>
            </a:endParaRPr>
          </a:p>
          <a:p>
            <a:pPr marL="441325" indent="-285750">
              <a:buClr>
                <a:schemeClr val="dk1"/>
              </a:buClr>
              <a:buSzPts val="1150"/>
              <a:buChar char="•"/>
            </a:pPr>
            <a:r>
              <a:rPr lang="en" sz="1600">
                <a:solidFill>
                  <a:schemeClr val="tx1"/>
                </a:solidFill>
                <a:latin typeface="+mn-lt"/>
                <a:ea typeface="+mn-ea"/>
                <a:cs typeface="+mn-cs"/>
              </a:rPr>
              <a:t>Live learning helps address doubts and  learn in classroom setting</a:t>
            </a:r>
            <a:endParaRPr sz="1600">
              <a:solidFill>
                <a:schemeClr val="tx1"/>
              </a:solidFill>
              <a:latin typeface="+mn-lt"/>
              <a:ea typeface="Calibri"/>
              <a:cs typeface="Calibri"/>
            </a:endParaRPr>
          </a:p>
          <a:p>
            <a:pPr marL="441325" lvl="0" indent="-285750" algn="l" rtl="0">
              <a:spcBef>
                <a:spcPts val="0"/>
              </a:spcBef>
              <a:spcAft>
                <a:spcPts val="0"/>
              </a:spcAft>
              <a:buClr>
                <a:schemeClr val="dk1"/>
              </a:buClr>
              <a:buSzPts val="1150"/>
              <a:buChar char="•"/>
            </a:pPr>
            <a:r>
              <a:rPr lang="en" sz="1600">
                <a:solidFill>
                  <a:schemeClr val="tx1"/>
                </a:solidFill>
                <a:latin typeface="+mn-lt"/>
                <a:ea typeface="+mn-ea"/>
                <a:cs typeface="+mn-cs"/>
              </a:rPr>
              <a:t>Personalized elements such as PI sessions &amp; industry mentors help deepen personalized understanding &amp; address individual learning gaps</a:t>
            </a:r>
            <a:endParaRPr sz="1600">
              <a:solidFill>
                <a:schemeClr val="tx1"/>
              </a:solidFill>
              <a:latin typeface="+mn-lt"/>
              <a:ea typeface="Calibri"/>
              <a:cs typeface="Calibri"/>
            </a:endParaRPr>
          </a:p>
          <a:p>
            <a:pPr marL="441325" lvl="0" indent="-285750" algn="l" rtl="0">
              <a:spcBef>
                <a:spcPts val="0"/>
              </a:spcBef>
              <a:spcAft>
                <a:spcPts val="0"/>
              </a:spcAft>
              <a:buClr>
                <a:schemeClr val="dk1"/>
              </a:buClr>
              <a:buSzPts val="1150"/>
              <a:buChar char="•"/>
            </a:pPr>
            <a:r>
              <a:rPr lang="en" sz="1600">
                <a:solidFill>
                  <a:schemeClr val="tx1"/>
                </a:solidFill>
                <a:latin typeface="+mn-lt"/>
                <a:ea typeface="+mn-ea"/>
                <a:cs typeface="+mn-cs"/>
              </a:rPr>
              <a:t>Doubt clearing sessions Q&amp;A forums ensure one gets every small doubt resolved</a:t>
            </a:r>
            <a:endParaRPr sz="1600">
              <a:solidFill>
                <a:schemeClr val="tx1"/>
              </a:solidFill>
              <a:latin typeface="+mn-lt"/>
              <a:ea typeface="Calibri"/>
              <a:cs typeface="Calibri"/>
            </a:endParaRPr>
          </a:p>
          <a:p>
            <a:pPr marL="0" lvl="0" indent="0" algn="l" rtl="0">
              <a:spcBef>
                <a:spcPts val="0"/>
              </a:spcBef>
              <a:spcAft>
                <a:spcPts val="0"/>
              </a:spcAft>
              <a:buNone/>
            </a:pPr>
            <a:endParaRPr sz="1600">
              <a:solidFill>
                <a:schemeClr val="tx1"/>
              </a:solidFill>
              <a:latin typeface="+mn-lt"/>
              <a:ea typeface="+mn-ea"/>
              <a:cs typeface="Calibri"/>
            </a:endParaRPr>
          </a:p>
          <a:p>
            <a:pPr marL="0" lvl="0" indent="0" algn="l" rtl="0">
              <a:spcBef>
                <a:spcPts val="0"/>
              </a:spcBef>
              <a:spcAft>
                <a:spcPts val="0"/>
              </a:spcAft>
              <a:buNone/>
            </a:pPr>
            <a:endParaRPr sz="1600">
              <a:solidFill>
                <a:schemeClr val="tx1"/>
              </a:solidFill>
              <a:latin typeface="+mn-lt"/>
              <a:ea typeface="+mn-ea"/>
              <a:cs typeface="Calibri"/>
            </a:endParaRPr>
          </a:p>
        </p:txBody>
      </p:sp>
      <p:sp>
        <p:nvSpPr>
          <p:cNvPr id="18" name="Google Shape;113;p19">
            <a:extLst>
              <a:ext uri="{FF2B5EF4-FFF2-40B4-BE49-F238E27FC236}">
                <a16:creationId xmlns:a16="http://schemas.microsoft.com/office/drawing/2014/main" id="{97489950-BA39-F59D-1679-8832A399D243}"/>
              </a:ext>
            </a:extLst>
          </p:cNvPr>
          <p:cNvSpPr txBox="1"/>
          <p:nvPr/>
        </p:nvSpPr>
        <p:spPr>
          <a:xfrm>
            <a:off x="1106665" y="4682999"/>
            <a:ext cx="6999391" cy="2085156"/>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41325" indent="-285750">
              <a:buClr>
                <a:schemeClr val="dk1"/>
              </a:buClr>
              <a:buSzPts val="1150"/>
              <a:buChar char="•"/>
            </a:pPr>
            <a:r>
              <a:rPr lang="en" sz="1600">
                <a:solidFill>
                  <a:schemeClr val="tx1"/>
                </a:solidFill>
                <a:latin typeface="+mn-lt"/>
                <a:ea typeface="+mn-ea"/>
                <a:cs typeface="+mn-cs"/>
              </a:rPr>
              <a:t>A  powerful mix of recorded content and live sessions</a:t>
            </a:r>
            <a:endParaRPr lang="en-US" sz="1600">
              <a:solidFill>
                <a:schemeClr val="tx1"/>
              </a:solidFill>
              <a:latin typeface="+mn-lt"/>
              <a:ea typeface="Calibri"/>
              <a:cs typeface="Calibri"/>
            </a:endParaRPr>
          </a:p>
          <a:p>
            <a:pPr marL="441325" lvl="0" indent="-285750" algn="l" rtl="0">
              <a:spcBef>
                <a:spcPts val="0"/>
              </a:spcBef>
              <a:spcAft>
                <a:spcPts val="0"/>
              </a:spcAft>
              <a:buClr>
                <a:schemeClr val="dk1"/>
              </a:buClr>
              <a:buSzPts val="1150"/>
              <a:buChar char="•"/>
            </a:pPr>
            <a:r>
              <a:rPr lang="en" sz="1600">
                <a:solidFill>
                  <a:schemeClr val="tx1"/>
                </a:solidFill>
                <a:latin typeface="+mn-lt"/>
                <a:ea typeface="+mn-ea"/>
                <a:cs typeface="+mn-cs"/>
              </a:rPr>
              <a:t>1-15 PI sessions</a:t>
            </a:r>
            <a:endParaRPr sz="1600">
              <a:solidFill>
                <a:schemeClr val="tx1"/>
              </a:solidFill>
              <a:latin typeface="+mn-lt"/>
              <a:ea typeface="Calibri"/>
              <a:cs typeface="Calibri"/>
            </a:endParaRPr>
          </a:p>
          <a:p>
            <a:pPr marL="441325" lvl="0" indent="-285750" algn="l" rtl="0">
              <a:spcBef>
                <a:spcPts val="0"/>
              </a:spcBef>
              <a:spcAft>
                <a:spcPts val="0"/>
              </a:spcAft>
              <a:buClr>
                <a:schemeClr val="dk1"/>
              </a:buClr>
              <a:buSzPts val="1150"/>
              <a:buChar char="•"/>
            </a:pPr>
            <a:r>
              <a:rPr lang="en" sz="1600">
                <a:solidFill>
                  <a:schemeClr val="tx1"/>
                </a:solidFill>
                <a:latin typeface="+mn-lt"/>
                <a:ea typeface="+mn-ea"/>
                <a:cs typeface="+mn-cs"/>
              </a:rPr>
              <a:t>1-1 Industry Mentor Sessions</a:t>
            </a:r>
            <a:endParaRPr sz="1600">
              <a:solidFill>
                <a:schemeClr val="tx1"/>
              </a:solidFill>
              <a:latin typeface="+mn-lt"/>
              <a:ea typeface="Calibri"/>
              <a:cs typeface="Calibri"/>
            </a:endParaRPr>
          </a:p>
          <a:p>
            <a:pPr marL="441325" lvl="0" indent="-285750" algn="l" rtl="0">
              <a:spcBef>
                <a:spcPts val="0"/>
              </a:spcBef>
              <a:spcAft>
                <a:spcPts val="0"/>
              </a:spcAft>
              <a:buClr>
                <a:schemeClr val="dk1"/>
              </a:buClr>
              <a:buSzPts val="1150"/>
              <a:buChar char="•"/>
            </a:pPr>
            <a:r>
              <a:rPr lang="en" sz="1600">
                <a:solidFill>
                  <a:schemeClr val="tx1"/>
                </a:solidFill>
                <a:latin typeface="+mn-lt"/>
                <a:ea typeface="+mn-ea"/>
                <a:cs typeface="+mn-cs"/>
              </a:rPr>
              <a:t>Doubt Solving Sessions</a:t>
            </a:r>
            <a:endParaRPr sz="1600">
              <a:solidFill>
                <a:schemeClr val="tx1"/>
              </a:solidFill>
              <a:latin typeface="+mn-lt"/>
              <a:ea typeface="Calibri"/>
              <a:cs typeface="Calibri"/>
            </a:endParaRPr>
          </a:p>
          <a:p>
            <a:pPr marL="441325" lvl="0" indent="-285750" algn="l" rtl="0">
              <a:spcBef>
                <a:spcPts val="0"/>
              </a:spcBef>
              <a:spcAft>
                <a:spcPts val="0"/>
              </a:spcAft>
              <a:buClr>
                <a:schemeClr val="dk1"/>
              </a:buClr>
              <a:buSzPts val="1150"/>
              <a:buChar char="•"/>
            </a:pPr>
            <a:r>
              <a:rPr lang="en" sz="1600">
                <a:solidFill>
                  <a:schemeClr val="tx1"/>
                </a:solidFill>
                <a:latin typeface="+mn-lt"/>
                <a:ea typeface="+mn-ea"/>
                <a:cs typeface="+mn-cs"/>
              </a:rPr>
              <a:t>Integrations of hands on /practical elements such as simulations/case studies/capstone projects</a:t>
            </a:r>
            <a:endParaRPr sz="1600">
              <a:solidFill>
                <a:schemeClr val="tx1"/>
              </a:solidFill>
              <a:latin typeface="+mn-lt"/>
              <a:ea typeface="Calibri"/>
              <a:cs typeface="Calibri"/>
            </a:endParaRPr>
          </a:p>
          <a:p>
            <a:pPr marL="742950" lvl="0" indent="-285750" algn="l" rtl="0">
              <a:spcBef>
                <a:spcPts val="0"/>
              </a:spcBef>
              <a:spcAft>
                <a:spcPts val="0"/>
              </a:spcAft>
              <a:buChar char="•"/>
            </a:pPr>
            <a:endParaRPr sz="1600">
              <a:solidFill>
                <a:schemeClr val="tx1"/>
              </a:solidFill>
              <a:latin typeface="+mn-lt"/>
              <a:ea typeface="Calibri"/>
              <a:cs typeface="Calibri"/>
            </a:endParaRPr>
          </a:p>
          <a:p>
            <a:pPr marL="457200" lvl="0" indent="0" algn="l" rtl="0">
              <a:spcBef>
                <a:spcPts val="0"/>
              </a:spcBef>
              <a:spcAft>
                <a:spcPts val="0"/>
              </a:spcAft>
              <a:buNone/>
            </a:pPr>
            <a:endParaRPr sz="1150">
              <a:solidFill>
                <a:schemeClr val="dk1"/>
              </a:solidFill>
            </a:endParaRPr>
          </a:p>
        </p:txBody>
      </p:sp>
      <p:pic>
        <p:nvPicPr>
          <p:cNvPr id="19" name="Google Shape;114;p19">
            <a:extLst>
              <a:ext uri="{FF2B5EF4-FFF2-40B4-BE49-F238E27FC236}">
                <a16:creationId xmlns:a16="http://schemas.microsoft.com/office/drawing/2014/main" id="{FF999B4A-DAC2-B83B-67A7-E06576D3AFBB}"/>
              </a:ext>
            </a:extLst>
          </p:cNvPr>
          <p:cNvPicPr preferRelativeResize="0"/>
          <p:nvPr/>
        </p:nvPicPr>
        <p:blipFill>
          <a:blip r:embed="rId5">
            <a:alphaModFix/>
          </a:blip>
          <a:stretch>
            <a:fillRect/>
          </a:stretch>
        </p:blipFill>
        <p:spPr>
          <a:xfrm>
            <a:off x="9806917" y="1523722"/>
            <a:ext cx="993735" cy="961171"/>
          </a:xfrm>
          <a:prstGeom prst="rect">
            <a:avLst/>
          </a:prstGeom>
          <a:noFill/>
          <a:ln>
            <a:noFill/>
          </a:ln>
        </p:spPr>
      </p:pic>
      <p:sp>
        <p:nvSpPr>
          <p:cNvPr id="20" name="Google Shape;115;p19">
            <a:extLst>
              <a:ext uri="{FF2B5EF4-FFF2-40B4-BE49-F238E27FC236}">
                <a16:creationId xmlns:a16="http://schemas.microsoft.com/office/drawing/2014/main" id="{54CD9856-5D09-39E2-350C-B8F12BBFF068}"/>
              </a:ext>
            </a:extLst>
          </p:cNvPr>
          <p:cNvSpPr txBox="1"/>
          <p:nvPr/>
        </p:nvSpPr>
        <p:spPr>
          <a:xfrm>
            <a:off x="3840120" y="4105162"/>
            <a:ext cx="1197000" cy="461635"/>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r>
              <a:rPr lang="en" sz="1800" b="1">
                <a:solidFill>
                  <a:schemeClr val="dk1"/>
                </a:solidFill>
                <a:highlight>
                  <a:srgbClr val="FFFFFF"/>
                </a:highlight>
                <a:ea typeface="+mn-ea"/>
              </a:rPr>
              <a:t>Features</a:t>
            </a:r>
            <a:endParaRPr sz="1800" b="1">
              <a:solidFill>
                <a:schemeClr val="dk1"/>
              </a:solidFill>
              <a:highlight>
                <a:srgbClr val="FFFFFF"/>
              </a:highlight>
              <a:ea typeface="+mn-ea"/>
            </a:endParaRPr>
          </a:p>
        </p:txBody>
      </p:sp>
      <p:sp>
        <p:nvSpPr>
          <p:cNvPr id="21" name="Google Shape;116;p19">
            <a:extLst>
              <a:ext uri="{FF2B5EF4-FFF2-40B4-BE49-F238E27FC236}">
                <a16:creationId xmlns:a16="http://schemas.microsoft.com/office/drawing/2014/main" id="{D0A1174F-E9D4-1F40-D2B6-434926EC88AB}"/>
              </a:ext>
            </a:extLst>
          </p:cNvPr>
          <p:cNvSpPr txBox="1"/>
          <p:nvPr/>
        </p:nvSpPr>
        <p:spPr>
          <a:xfrm>
            <a:off x="3563164" y="1249078"/>
            <a:ext cx="1838674" cy="461635"/>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r>
              <a:rPr lang="en" sz="1800" b="1">
                <a:solidFill>
                  <a:schemeClr val="dk1"/>
                </a:solidFill>
                <a:highlight>
                  <a:srgbClr val="FFFFFF"/>
                </a:highlight>
              </a:rPr>
              <a:t>A</a:t>
            </a:r>
            <a:r>
              <a:rPr lang="en" sz="1800" b="1">
                <a:solidFill>
                  <a:schemeClr val="dk1"/>
                </a:solidFill>
                <a:highlight>
                  <a:srgbClr val="FFFFFF"/>
                </a:highlight>
                <a:ea typeface="+mn-ea"/>
              </a:rPr>
              <a:t>dvantages</a:t>
            </a:r>
            <a:endParaRPr lang="en-US" sz="1800" b="1">
              <a:solidFill>
                <a:schemeClr val="dk1"/>
              </a:solidFill>
              <a:highlight>
                <a:srgbClr val="FFFFFF"/>
              </a:highlight>
              <a:ea typeface="+mn-ea"/>
            </a:endParaRPr>
          </a:p>
        </p:txBody>
      </p:sp>
      <p:sp>
        <p:nvSpPr>
          <p:cNvPr id="22" name="Google Shape;117;p19">
            <a:extLst>
              <a:ext uri="{FF2B5EF4-FFF2-40B4-BE49-F238E27FC236}">
                <a16:creationId xmlns:a16="http://schemas.microsoft.com/office/drawing/2014/main" id="{4A6791A7-9BF3-997A-AD89-F2D1FC82379B}"/>
              </a:ext>
            </a:extLst>
          </p:cNvPr>
          <p:cNvSpPr txBox="1"/>
          <p:nvPr/>
        </p:nvSpPr>
        <p:spPr>
          <a:xfrm>
            <a:off x="9442499" y="2703863"/>
            <a:ext cx="1895182" cy="461635"/>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r>
              <a:rPr lang="en" sz="1800" b="1">
                <a:solidFill>
                  <a:schemeClr val="dk1"/>
                </a:solidFill>
                <a:highlight>
                  <a:srgbClr val="FFFFFF"/>
                </a:highlight>
                <a:ea typeface="+mn-ea"/>
              </a:rPr>
              <a:t>Learner Need</a:t>
            </a:r>
            <a:endParaRPr sz="1800" b="1">
              <a:solidFill>
                <a:schemeClr val="dk1"/>
              </a:solidFill>
              <a:highlight>
                <a:srgbClr val="FFFFFF"/>
              </a:highlight>
              <a:ea typeface="+mn-ea"/>
            </a:endParaRPr>
          </a:p>
        </p:txBody>
      </p:sp>
      <p:sp>
        <p:nvSpPr>
          <p:cNvPr id="23" name="Google Shape;118;p19">
            <a:extLst>
              <a:ext uri="{FF2B5EF4-FFF2-40B4-BE49-F238E27FC236}">
                <a16:creationId xmlns:a16="http://schemas.microsoft.com/office/drawing/2014/main" id="{462D1804-D5CA-DFCD-C8E8-306B5CB568C4}"/>
              </a:ext>
            </a:extLst>
          </p:cNvPr>
          <p:cNvSpPr/>
          <p:nvPr/>
        </p:nvSpPr>
        <p:spPr>
          <a:xfrm>
            <a:off x="8874518" y="3245391"/>
            <a:ext cx="2858534" cy="2992968"/>
          </a:xfrm>
          <a:prstGeom prst="roundRect">
            <a:avLst>
              <a:gd name="adj" fmla="val 16667"/>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4" name="Google Shape;119;p19">
            <a:extLst>
              <a:ext uri="{FF2B5EF4-FFF2-40B4-BE49-F238E27FC236}">
                <a16:creationId xmlns:a16="http://schemas.microsoft.com/office/drawing/2014/main" id="{43918C83-DB4F-F9B5-8461-7CD4E7941B4B}"/>
              </a:ext>
            </a:extLst>
          </p:cNvPr>
          <p:cNvSpPr txBox="1"/>
          <p:nvPr/>
        </p:nvSpPr>
        <p:spPr>
          <a:xfrm>
            <a:off x="8875834" y="3351550"/>
            <a:ext cx="2896297" cy="2893069"/>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41325" lvl="0" indent="-285750" algn="l" rtl="0">
              <a:spcBef>
                <a:spcPts val="0"/>
              </a:spcBef>
              <a:spcAft>
                <a:spcPts val="0"/>
              </a:spcAft>
              <a:buClr>
                <a:schemeClr val="dk1"/>
              </a:buClr>
              <a:buSzPts val="1150"/>
              <a:buChar char="•"/>
            </a:pPr>
            <a:r>
              <a:rPr lang="en" sz="1600">
                <a:solidFill>
                  <a:schemeClr val="tx1"/>
                </a:solidFill>
                <a:latin typeface="+mn-lt"/>
                <a:ea typeface="+mn-ea"/>
                <a:cs typeface="+mn-cs"/>
              </a:rPr>
              <a:t>To have in depth learning of all concepts/no learning gap</a:t>
            </a:r>
            <a:endParaRPr lang="en-US" sz="1600">
              <a:solidFill>
                <a:schemeClr val="tx1"/>
              </a:solidFill>
              <a:latin typeface="+mn-lt"/>
              <a:ea typeface="Calibri"/>
              <a:cs typeface="Calibri"/>
            </a:endParaRPr>
          </a:p>
          <a:p>
            <a:pPr marL="441325" indent="-285750">
              <a:buSzPts val="1150"/>
              <a:buChar char="•"/>
            </a:pPr>
            <a:endParaRPr lang="en" sz="1600">
              <a:solidFill>
                <a:schemeClr val="tx1"/>
              </a:solidFill>
              <a:latin typeface="+mn-lt"/>
              <a:ea typeface="+mn-ea"/>
              <a:cs typeface="+mn-cs"/>
            </a:endParaRPr>
          </a:p>
          <a:p>
            <a:pPr marL="441325" lvl="0" indent="-285750" algn="l" rtl="0">
              <a:spcBef>
                <a:spcPts val="0"/>
              </a:spcBef>
              <a:spcAft>
                <a:spcPts val="0"/>
              </a:spcAft>
              <a:buClr>
                <a:schemeClr val="dk1"/>
              </a:buClr>
              <a:buSzPts val="1150"/>
              <a:buChar char="•"/>
            </a:pPr>
            <a:r>
              <a:rPr lang="en" sz="1600">
                <a:solidFill>
                  <a:schemeClr val="tx1"/>
                </a:solidFill>
                <a:latin typeface="+mn-lt"/>
                <a:ea typeface="+mn-ea"/>
                <a:cs typeface="+mn-cs"/>
              </a:rPr>
              <a:t>To have a learning experience similar to the offline they have experienced earlier</a:t>
            </a:r>
            <a:endParaRPr sz="1600">
              <a:solidFill>
                <a:schemeClr val="tx1"/>
              </a:solidFill>
              <a:latin typeface="+mn-lt"/>
              <a:ea typeface="Calibri"/>
              <a:cs typeface="Calibri"/>
            </a:endParaRPr>
          </a:p>
          <a:p>
            <a:pPr marL="441325" indent="-285750">
              <a:buSzPts val="1150"/>
              <a:buChar char="•"/>
            </a:pPr>
            <a:endParaRPr lang="en" sz="1600">
              <a:solidFill>
                <a:schemeClr val="tx1"/>
              </a:solidFill>
              <a:latin typeface="+mn-lt"/>
              <a:ea typeface="+mn-ea"/>
              <a:cs typeface="+mn-cs"/>
            </a:endParaRPr>
          </a:p>
          <a:p>
            <a:pPr marL="441325" lvl="0" indent="-285750" algn="l" rtl="0">
              <a:spcBef>
                <a:spcPts val="0"/>
              </a:spcBef>
              <a:spcAft>
                <a:spcPts val="0"/>
              </a:spcAft>
              <a:buClr>
                <a:schemeClr val="dk1"/>
              </a:buClr>
              <a:buSzPts val="1150"/>
              <a:buChar char="•"/>
            </a:pPr>
            <a:r>
              <a:rPr lang="en" sz="1600">
                <a:solidFill>
                  <a:schemeClr val="tx1"/>
                </a:solidFill>
                <a:latin typeface="+mn-lt"/>
                <a:ea typeface="+mn-ea"/>
                <a:cs typeface="+mn-cs"/>
              </a:rPr>
              <a:t>But with more hands on skill based learning</a:t>
            </a:r>
            <a:endParaRPr sz="1600">
              <a:solidFill>
                <a:schemeClr val="tx1"/>
              </a:solidFill>
              <a:latin typeface="+mn-lt"/>
              <a:ea typeface="Calibri"/>
              <a:cs typeface="Calibri"/>
            </a:endParaRPr>
          </a:p>
        </p:txBody>
      </p:sp>
      <p:sp>
        <p:nvSpPr>
          <p:cNvPr id="25" name="Google Shape;120;p19">
            <a:extLst>
              <a:ext uri="{FF2B5EF4-FFF2-40B4-BE49-F238E27FC236}">
                <a16:creationId xmlns:a16="http://schemas.microsoft.com/office/drawing/2014/main" id="{909FB0AE-36A5-C949-24D7-211BDD926C8F}"/>
              </a:ext>
            </a:extLst>
          </p:cNvPr>
          <p:cNvSpPr/>
          <p:nvPr/>
        </p:nvSpPr>
        <p:spPr>
          <a:xfrm rot="5520000">
            <a:off x="1119580" y="4137320"/>
            <a:ext cx="306600" cy="320700"/>
          </a:xfrm>
          <a:prstGeom prst="upArrow">
            <a:avLst>
              <a:gd name="adj1" fmla="val 50000"/>
              <a:gd name="adj2" fmla="val 50000"/>
            </a:avLst>
          </a:prstGeom>
          <a:solidFill>
            <a:srgbClr val="F5333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6" name="Google Shape;121;p19">
            <a:extLst>
              <a:ext uri="{FF2B5EF4-FFF2-40B4-BE49-F238E27FC236}">
                <a16:creationId xmlns:a16="http://schemas.microsoft.com/office/drawing/2014/main" id="{5CD9851A-415E-30FA-EE15-609B798E557B}"/>
              </a:ext>
            </a:extLst>
          </p:cNvPr>
          <p:cNvSpPr/>
          <p:nvPr/>
        </p:nvSpPr>
        <p:spPr>
          <a:xfrm rot="5400000">
            <a:off x="1119580" y="1310320"/>
            <a:ext cx="306600" cy="320700"/>
          </a:xfrm>
          <a:prstGeom prst="upArrow">
            <a:avLst>
              <a:gd name="adj1" fmla="val 50000"/>
              <a:gd name="adj2" fmla="val 50000"/>
            </a:avLst>
          </a:prstGeom>
          <a:solidFill>
            <a:srgbClr val="F5333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0787740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9"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0-#ppt_w/2"/>
                                          </p:val>
                                        </p:tav>
                                        <p:tav tm="100000">
                                          <p:val>
                                            <p:strVal val="#ppt_x"/>
                                          </p:val>
                                        </p:tav>
                                      </p:tavLst>
                                    </p:anim>
                                    <p:anim calcmode="lin" valueType="num">
                                      <p:cBhvr additive="base">
                                        <p:cTn id="8" dur="500" fill="hold"/>
                                        <p:tgtEl>
                                          <p:spTgt spid="19"/>
                                        </p:tgtEl>
                                        <p:attrNameLst>
                                          <p:attrName>ppt_y</p:attrName>
                                        </p:attrNameLst>
                                      </p:cBhvr>
                                      <p:tavLst>
                                        <p:tav tm="0">
                                          <p:val>
                                            <p:strVal val="0-#ppt_h/2"/>
                                          </p:val>
                                        </p:tav>
                                        <p:tav tm="100000">
                                          <p:val>
                                            <p:strVal val="#ppt_y"/>
                                          </p:val>
                                        </p:tav>
                                      </p:tavLst>
                                    </p:anim>
                                  </p:childTnLst>
                                </p:cTn>
                              </p:par>
                              <p:par>
                                <p:cTn id="9" presetID="2" presetClass="entr" presetSubtype="9"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anim calcmode="lin" valueType="num">
                                      <p:cBhvr additive="base">
                                        <p:cTn id="11" dur="500" fill="hold"/>
                                        <p:tgtEl>
                                          <p:spTgt spid="22"/>
                                        </p:tgtEl>
                                        <p:attrNameLst>
                                          <p:attrName>ppt_x</p:attrName>
                                        </p:attrNameLst>
                                      </p:cBhvr>
                                      <p:tavLst>
                                        <p:tav tm="0">
                                          <p:val>
                                            <p:strVal val="0-#ppt_w/2"/>
                                          </p:val>
                                        </p:tav>
                                        <p:tav tm="100000">
                                          <p:val>
                                            <p:strVal val="#ppt_x"/>
                                          </p:val>
                                        </p:tav>
                                      </p:tavLst>
                                    </p:anim>
                                    <p:anim calcmode="lin" valueType="num">
                                      <p:cBhvr additive="base">
                                        <p:cTn id="12" dur="500" fill="hold"/>
                                        <p:tgtEl>
                                          <p:spTgt spid="22"/>
                                        </p:tgtEl>
                                        <p:attrNameLst>
                                          <p:attrName>ppt_y</p:attrName>
                                        </p:attrNameLst>
                                      </p:cBhvr>
                                      <p:tavLst>
                                        <p:tav tm="0">
                                          <p:val>
                                            <p:strVal val="0-#ppt_h/2"/>
                                          </p:val>
                                        </p:tav>
                                        <p:tav tm="100000">
                                          <p:val>
                                            <p:strVal val="#ppt_y"/>
                                          </p:val>
                                        </p:tav>
                                      </p:tavLst>
                                    </p:anim>
                                  </p:childTnLst>
                                </p:cTn>
                              </p:par>
                              <p:par>
                                <p:cTn id="13" presetID="2" presetClass="entr" presetSubtype="9"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anim calcmode="lin" valueType="num">
                                      <p:cBhvr additive="base">
                                        <p:cTn id="15" dur="500" fill="hold"/>
                                        <p:tgtEl>
                                          <p:spTgt spid="23"/>
                                        </p:tgtEl>
                                        <p:attrNameLst>
                                          <p:attrName>ppt_x</p:attrName>
                                        </p:attrNameLst>
                                      </p:cBhvr>
                                      <p:tavLst>
                                        <p:tav tm="0">
                                          <p:val>
                                            <p:strVal val="0-#ppt_w/2"/>
                                          </p:val>
                                        </p:tav>
                                        <p:tav tm="100000">
                                          <p:val>
                                            <p:strVal val="#ppt_x"/>
                                          </p:val>
                                        </p:tav>
                                      </p:tavLst>
                                    </p:anim>
                                    <p:anim calcmode="lin" valueType="num">
                                      <p:cBhvr additive="base">
                                        <p:cTn id="16" dur="500" fill="hold"/>
                                        <p:tgtEl>
                                          <p:spTgt spid="23"/>
                                        </p:tgtEl>
                                        <p:attrNameLst>
                                          <p:attrName>ppt_y</p:attrName>
                                        </p:attrNameLst>
                                      </p:cBhvr>
                                      <p:tavLst>
                                        <p:tav tm="0">
                                          <p:val>
                                            <p:strVal val="0-#ppt_h/2"/>
                                          </p:val>
                                        </p:tav>
                                        <p:tav tm="100000">
                                          <p:val>
                                            <p:strVal val="#ppt_y"/>
                                          </p:val>
                                        </p:tav>
                                      </p:tavLst>
                                    </p:anim>
                                  </p:childTnLst>
                                </p:cTn>
                              </p:par>
                              <p:par>
                                <p:cTn id="17" presetID="2" presetClass="entr" presetSubtype="9" fill="hold" grpId="0" nodeType="withEffect">
                                  <p:stCondLst>
                                    <p:cond delay="0"/>
                                  </p:stCondLst>
                                  <p:childTnLst>
                                    <p:set>
                                      <p:cBhvr>
                                        <p:cTn id="18" dur="1" fill="hold">
                                          <p:stCondLst>
                                            <p:cond delay="0"/>
                                          </p:stCondLst>
                                        </p:cTn>
                                        <p:tgtEl>
                                          <p:spTgt spid="24"/>
                                        </p:tgtEl>
                                        <p:attrNameLst>
                                          <p:attrName>style.visibility</p:attrName>
                                        </p:attrNameLst>
                                      </p:cBhvr>
                                      <p:to>
                                        <p:strVal val="visible"/>
                                      </p:to>
                                    </p:set>
                                    <p:anim calcmode="lin" valueType="num">
                                      <p:cBhvr additive="base">
                                        <p:cTn id="19" dur="500" fill="hold"/>
                                        <p:tgtEl>
                                          <p:spTgt spid="24"/>
                                        </p:tgtEl>
                                        <p:attrNameLst>
                                          <p:attrName>ppt_x</p:attrName>
                                        </p:attrNameLst>
                                      </p:cBhvr>
                                      <p:tavLst>
                                        <p:tav tm="0">
                                          <p:val>
                                            <p:strVal val="0-#ppt_w/2"/>
                                          </p:val>
                                        </p:tav>
                                        <p:tav tm="100000">
                                          <p:val>
                                            <p:strVal val="#ppt_x"/>
                                          </p:val>
                                        </p:tav>
                                      </p:tavLst>
                                    </p:anim>
                                    <p:anim calcmode="lin" valueType="num">
                                      <p:cBhvr additive="base">
                                        <p:cTn id="20" dur="500" fill="hold"/>
                                        <p:tgtEl>
                                          <p:spTgt spid="24"/>
                                        </p:tgtEl>
                                        <p:attrNameLst>
                                          <p:attrName>ppt_y</p:attrName>
                                        </p:attrNameLst>
                                      </p:cBhvr>
                                      <p:tavLst>
                                        <p:tav tm="0">
                                          <p:val>
                                            <p:strVal val="0-#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6"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anim calcmode="lin" valueType="num">
                                      <p:cBhvr additive="base">
                                        <p:cTn id="25" dur="500" fill="hold"/>
                                        <p:tgtEl>
                                          <p:spTgt spid="15"/>
                                        </p:tgtEl>
                                        <p:attrNameLst>
                                          <p:attrName>ppt_x</p:attrName>
                                        </p:attrNameLst>
                                      </p:cBhvr>
                                      <p:tavLst>
                                        <p:tav tm="0">
                                          <p:val>
                                            <p:strVal val="1+#ppt_w/2"/>
                                          </p:val>
                                        </p:tav>
                                        <p:tav tm="100000">
                                          <p:val>
                                            <p:strVal val="#ppt_x"/>
                                          </p:val>
                                        </p:tav>
                                      </p:tavLst>
                                    </p:anim>
                                    <p:anim calcmode="lin" valueType="num">
                                      <p:cBhvr additive="base">
                                        <p:cTn id="26" dur="500" fill="hold"/>
                                        <p:tgtEl>
                                          <p:spTgt spid="15"/>
                                        </p:tgtEl>
                                        <p:attrNameLst>
                                          <p:attrName>ppt_y</p:attrName>
                                        </p:attrNameLst>
                                      </p:cBhvr>
                                      <p:tavLst>
                                        <p:tav tm="0">
                                          <p:val>
                                            <p:strVal val="1+#ppt_h/2"/>
                                          </p:val>
                                        </p:tav>
                                        <p:tav tm="100000">
                                          <p:val>
                                            <p:strVal val="#ppt_y"/>
                                          </p:val>
                                        </p:tav>
                                      </p:tavLst>
                                    </p:anim>
                                  </p:childTnLst>
                                </p:cTn>
                              </p:par>
                              <p:par>
                                <p:cTn id="27" presetID="2" presetClass="entr" presetSubtype="6"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anim calcmode="lin" valueType="num">
                                      <p:cBhvr additive="base">
                                        <p:cTn id="29" dur="500" fill="hold"/>
                                        <p:tgtEl>
                                          <p:spTgt spid="16"/>
                                        </p:tgtEl>
                                        <p:attrNameLst>
                                          <p:attrName>ppt_x</p:attrName>
                                        </p:attrNameLst>
                                      </p:cBhvr>
                                      <p:tavLst>
                                        <p:tav tm="0">
                                          <p:val>
                                            <p:strVal val="1+#ppt_w/2"/>
                                          </p:val>
                                        </p:tav>
                                        <p:tav tm="100000">
                                          <p:val>
                                            <p:strVal val="#ppt_x"/>
                                          </p:val>
                                        </p:tav>
                                      </p:tavLst>
                                    </p:anim>
                                    <p:anim calcmode="lin" valueType="num">
                                      <p:cBhvr additive="base">
                                        <p:cTn id="30" dur="500" fill="hold"/>
                                        <p:tgtEl>
                                          <p:spTgt spid="16"/>
                                        </p:tgtEl>
                                        <p:attrNameLst>
                                          <p:attrName>ppt_y</p:attrName>
                                        </p:attrNameLst>
                                      </p:cBhvr>
                                      <p:tavLst>
                                        <p:tav tm="0">
                                          <p:val>
                                            <p:strVal val="1+#ppt_h/2"/>
                                          </p:val>
                                        </p:tav>
                                        <p:tav tm="100000">
                                          <p:val>
                                            <p:strVal val="#ppt_y"/>
                                          </p:val>
                                        </p:tav>
                                      </p:tavLst>
                                    </p:anim>
                                  </p:childTnLst>
                                </p:cTn>
                              </p:par>
                              <p:par>
                                <p:cTn id="31" presetID="2" presetClass="entr" presetSubtype="6" fill="hold" grpId="0" nodeType="withEffect">
                                  <p:stCondLst>
                                    <p:cond delay="0"/>
                                  </p:stCondLst>
                                  <p:childTnLst>
                                    <p:set>
                                      <p:cBhvr>
                                        <p:cTn id="32" dur="1" fill="hold">
                                          <p:stCondLst>
                                            <p:cond delay="0"/>
                                          </p:stCondLst>
                                        </p:cTn>
                                        <p:tgtEl>
                                          <p:spTgt spid="17"/>
                                        </p:tgtEl>
                                        <p:attrNameLst>
                                          <p:attrName>style.visibility</p:attrName>
                                        </p:attrNameLst>
                                      </p:cBhvr>
                                      <p:to>
                                        <p:strVal val="visible"/>
                                      </p:to>
                                    </p:set>
                                    <p:anim calcmode="lin" valueType="num">
                                      <p:cBhvr additive="base">
                                        <p:cTn id="33" dur="500" fill="hold"/>
                                        <p:tgtEl>
                                          <p:spTgt spid="17"/>
                                        </p:tgtEl>
                                        <p:attrNameLst>
                                          <p:attrName>ppt_x</p:attrName>
                                        </p:attrNameLst>
                                      </p:cBhvr>
                                      <p:tavLst>
                                        <p:tav tm="0">
                                          <p:val>
                                            <p:strVal val="1+#ppt_w/2"/>
                                          </p:val>
                                        </p:tav>
                                        <p:tav tm="100000">
                                          <p:val>
                                            <p:strVal val="#ppt_x"/>
                                          </p:val>
                                        </p:tav>
                                      </p:tavLst>
                                    </p:anim>
                                    <p:anim calcmode="lin" valueType="num">
                                      <p:cBhvr additive="base">
                                        <p:cTn id="34" dur="500" fill="hold"/>
                                        <p:tgtEl>
                                          <p:spTgt spid="17"/>
                                        </p:tgtEl>
                                        <p:attrNameLst>
                                          <p:attrName>ppt_y</p:attrName>
                                        </p:attrNameLst>
                                      </p:cBhvr>
                                      <p:tavLst>
                                        <p:tav tm="0">
                                          <p:val>
                                            <p:strVal val="1+#ppt_h/2"/>
                                          </p:val>
                                        </p:tav>
                                        <p:tav tm="100000">
                                          <p:val>
                                            <p:strVal val="#ppt_y"/>
                                          </p:val>
                                        </p:tav>
                                      </p:tavLst>
                                    </p:anim>
                                  </p:childTnLst>
                                </p:cTn>
                              </p:par>
                              <p:par>
                                <p:cTn id="35" presetID="2" presetClass="entr" presetSubtype="6" fill="hold" grpId="0" nodeType="withEffect">
                                  <p:stCondLst>
                                    <p:cond delay="0"/>
                                  </p:stCondLst>
                                  <p:childTnLst>
                                    <p:set>
                                      <p:cBhvr>
                                        <p:cTn id="36" dur="1" fill="hold">
                                          <p:stCondLst>
                                            <p:cond delay="0"/>
                                          </p:stCondLst>
                                        </p:cTn>
                                        <p:tgtEl>
                                          <p:spTgt spid="18"/>
                                        </p:tgtEl>
                                        <p:attrNameLst>
                                          <p:attrName>style.visibility</p:attrName>
                                        </p:attrNameLst>
                                      </p:cBhvr>
                                      <p:to>
                                        <p:strVal val="visible"/>
                                      </p:to>
                                    </p:set>
                                    <p:anim calcmode="lin" valueType="num">
                                      <p:cBhvr additive="base">
                                        <p:cTn id="37" dur="500" fill="hold"/>
                                        <p:tgtEl>
                                          <p:spTgt spid="18"/>
                                        </p:tgtEl>
                                        <p:attrNameLst>
                                          <p:attrName>ppt_x</p:attrName>
                                        </p:attrNameLst>
                                      </p:cBhvr>
                                      <p:tavLst>
                                        <p:tav tm="0">
                                          <p:val>
                                            <p:strVal val="1+#ppt_w/2"/>
                                          </p:val>
                                        </p:tav>
                                        <p:tav tm="100000">
                                          <p:val>
                                            <p:strVal val="#ppt_x"/>
                                          </p:val>
                                        </p:tav>
                                      </p:tavLst>
                                    </p:anim>
                                    <p:anim calcmode="lin" valueType="num">
                                      <p:cBhvr additive="base">
                                        <p:cTn id="38" dur="500" fill="hold"/>
                                        <p:tgtEl>
                                          <p:spTgt spid="18"/>
                                        </p:tgtEl>
                                        <p:attrNameLst>
                                          <p:attrName>ppt_y</p:attrName>
                                        </p:attrNameLst>
                                      </p:cBhvr>
                                      <p:tavLst>
                                        <p:tav tm="0">
                                          <p:val>
                                            <p:strVal val="1+#ppt_h/2"/>
                                          </p:val>
                                        </p:tav>
                                        <p:tav tm="100000">
                                          <p:val>
                                            <p:strVal val="#ppt_y"/>
                                          </p:val>
                                        </p:tav>
                                      </p:tavLst>
                                    </p:anim>
                                  </p:childTnLst>
                                </p:cTn>
                              </p:par>
                              <p:par>
                                <p:cTn id="39" presetID="2" presetClass="entr" presetSubtype="6" fill="hold" grpId="0" nodeType="withEffect">
                                  <p:stCondLst>
                                    <p:cond delay="0"/>
                                  </p:stCondLst>
                                  <p:childTnLst>
                                    <p:set>
                                      <p:cBhvr>
                                        <p:cTn id="40" dur="1" fill="hold">
                                          <p:stCondLst>
                                            <p:cond delay="0"/>
                                          </p:stCondLst>
                                        </p:cTn>
                                        <p:tgtEl>
                                          <p:spTgt spid="20"/>
                                        </p:tgtEl>
                                        <p:attrNameLst>
                                          <p:attrName>style.visibility</p:attrName>
                                        </p:attrNameLst>
                                      </p:cBhvr>
                                      <p:to>
                                        <p:strVal val="visible"/>
                                      </p:to>
                                    </p:set>
                                    <p:anim calcmode="lin" valueType="num">
                                      <p:cBhvr additive="base">
                                        <p:cTn id="41" dur="500" fill="hold"/>
                                        <p:tgtEl>
                                          <p:spTgt spid="20"/>
                                        </p:tgtEl>
                                        <p:attrNameLst>
                                          <p:attrName>ppt_x</p:attrName>
                                        </p:attrNameLst>
                                      </p:cBhvr>
                                      <p:tavLst>
                                        <p:tav tm="0">
                                          <p:val>
                                            <p:strVal val="1+#ppt_w/2"/>
                                          </p:val>
                                        </p:tav>
                                        <p:tav tm="100000">
                                          <p:val>
                                            <p:strVal val="#ppt_x"/>
                                          </p:val>
                                        </p:tav>
                                      </p:tavLst>
                                    </p:anim>
                                    <p:anim calcmode="lin" valueType="num">
                                      <p:cBhvr additive="base">
                                        <p:cTn id="42" dur="500" fill="hold"/>
                                        <p:tgtEl>
                                          <p:spTgt spid="20"/>
                                        </p:tgtEl>
                                        <p:attrNameLst>
                                          <p:attrName>ppt_y</p:attrName>
                                        </p:attrNameLst>
                                      </p:cBhvr>
                                      <p:tavLst>
                                        <p:tav tm="0">
                                          <p:val>
                                            <p:strVal val="1+#ppt_h/2"/>
                                          </p:val>
                                        </p:tav>
                                        <p:tav tm="100000">
                                          <p:val>
                                            <p:strVal val="#ppt_y"/>
                                          </p:val>
                                        </p:tav>
                                      </p:tavLst>
                                    </p:anim>
                                  </p:childTnLst>
                                </p:cTn>
                              </p:par>
                              <p:par>
                                <p:cTn id="43" presetID="2" presetClass="entr" presetSubtype="6" fill="hold" grpId="0" nodeType="withEffect">
                                  <p:stCondLst>
                                    <p:cond delay="0"/>
                                  </p:stCondLst>
                                  <p:childTnLst>
                                    <p:set>
                                      <p:cBhvr>
                                        <p:cTn id="44" dur="1" fill="hold">
                                          <p:stCondLst>
                                            <p:cond delay="0"/>
                                          </p:stCondLst>
                                        </p:cTn>
                                        <p:tgtEl>
                                          <p:spTgt spid="21"/>
                                        </p:tgtEl>
                                        <p:attrNameLst>
                                          <p:attrName>style.visibility</p:attrName>
                                        </p:attrNameLst>
                                      </p:cBhvr>
                                      <p:to>
                                        <p:strVal val="visible"/>
                                      </p:to>
                                    </p:set>
                                    <p:anim calcmode="lin" valueType="num">
                                      <p:cBhvr additive="base">
                                        <p:cTn id="45" dur="500" fill="hold"/>
                                        <p:tgtEl>
                                          <p:spTgt spid="21"/>
                                        </p:tgtEl>
                                        <p:attrNameLst>
                                          <p:attrName>ppt_x</p:attrName>
                                        </p:attrNameLst>
                                      </p:cBhvr>
                                      <p:tavLst>
                                        <p:tav tm="0">
                                          <p:val>
                                            <p:strVal val="1+#ppt_w/2"/>
                                          </p:val>
                                        </p:tav>
                                        <p:tav tm="100000">
                                          <p:val>
                                            <p:strVal val="#ppt_x"/>
                                          </p:val>
                                        </p:tav>
                                      </p:tavLst>
                                    </p:anim>
                                    <p:anim calcmode="lin" valueType="num">
                                      <p:cBhvr additive="base">
                                        <p:cTn id="46" dur="500" fill="hold"/>
                                        <p:tgtEl>
                                          <p:spTgt spid="21"/>
                                        </p:tgtEl>
                                        <p:attrNameLst>
                                          <p:attrName>ppt_y</p:attrName>
                                        </p:attrNameLst>
                                      </p:cBhvr>
                                      <p:tavLst>
                                        <p:tav tm="0">
                                          <p:val>
                                            <p:strVal val="1+#ppt_h/2"/>
                                          </p:val>
                                        </p:tav>
                                        <p:tav tm="100000">
                                          <p:val>
                                            <p:strVal val="#ppt_y"/>
                                          </p:val>
                                        </p:tav>
                                      </p:tavLst>
                                    </p:anim>
                                  </p:childTnLst>
                                </p:cTn>
                              </p:par>
                              <p:par>
                                <p:cTn id="47" presetID="2" presetClass="entr" presetSubtype="6" fill="hold" grpId="0" nodeType="withEffect">
                                  <p:stCondLst>
                                    <p:cond delay="0"/>
                                  </p:stCondLst>
                                  <p:childTnLst>
                                    <p:set>
                                      <p:cBhvr>
                                        <p:cTn id="48" dur="1" fill="hold">
                                          <p:stCondLst>
                                            <p:cond delay="0"/>
                                          </p:stCondLst>
                                        </p:cTn>
                                        <p:tgtEl>
                                          <p:spTgt spid="25"/>
                                        </p:tgtEl>
                                        <p:attrNameLst>
                                          <p:attrName>style.visibility</p:attrName>
                                        </p:attrNameLst>
                                      </p:cBhvr>
                                      <p:to>
                                        <p:strVal val="visible"/>
                                      </p:to>
                                    </p:set>
                                    <p:anim calcmode="lin" valueType="num">
                                      <p:cBhvr additive="base">
                                        <p:cTn id="49" dur="500" fill="hold"/>
                                        <p:tgtEl>
                                          <p:spTgt spid="25"/>
                                        </p:tgtEl>
                                        <p:attrNameLst>
                                          <p:attrName>ppt_x</p:attrName>
                                        </p:attrNameLst>
                                      </p:cBhvr>
                                      <p:tavLst>
                                        <p:tav tm="0">
                                          <p:val>
                                            <p:strVal val="1+#ppt_w/2"/>
                                          </p:val>
                                        </p:tav>
                                        <p:tav tm="100000">
                                          <p:val>
                                            <p:strVal val="#ppt_x"/>
                                          </p:val>
                                        </p:tav>
                                      </p:tavLst>
                                    </p:anim>
                                    <p:anim calcmode="lin" valueType="num">
                                      <p:cBhvr additive="base">
                                        <p:cTn id="50" dur="500" fill="hold"/>
                                        <p:tgtEl>
                                          <p:spTgt spid="25"/>
                                        </p:tgtEl>
                                        <p:attrNameLst>
                                          <p:attrName>ppt_y</p:attrName>
                                        </p:attrNameLst>
                                      </p:cBhvr>
                                      <p:tavLst>
                                        <p:tav tm="0">
                                          <p:val>
                                            <p:strVal val="1+#ppt_h/2"/>
                                          </p:val>
                                        </p:tav>
                                        <p:tav tm="100000">
                                          <p:val>
                                            <p:strVal val="#ppt_y"/>
                                          </p:val>
                                        </p:tav>
                                      </p:tavLst>
                                    </p:anim>
                                  </p:childTnLst>
                                </p:cTn>
                              </p:par>
                              <p:par>
                                <p:cTn id="51" presetID="2" presetClass="entr" presetSubtype="6" fill="hold" grpId="0" nodeType="withEffect">
                                  <p:stCondLst>
                                    <p:cond delay="0"/>
                                  </p:stCondLst>
                                  <p:childTnLst>
                                    <p:set>
                                      <p:cBhvr>
                                        <p:cTn id="52" dur="1" fill="hold">
                                          <p:stCondLst>
                                            <p:cond delay="0"/>
                                          </p:stCondLst>
                                        </p:cTn>
                                        <p:tgtEl>
                                          <p:spTgt spid="26"/>
                                        </p:tgtEl>
                                        <p:attrNameLst>
                                          <p:attrName>style.visibility</p:attrName>
                                        </p:attrNameLst>
                                      </p:cBhvr>
                                      <p:to>
                                        <p:strVal val="visible"/>
                                      </p:to>
                                    </p:set>
                                    <p:anim calcmode="lin" valueType="num">
                                      <p:cBhvr additive="base">
                                        <p:cTn id="53" dur="500" fill="hold"/>
                                        <p:tgtEl>
                                          <p:spTgt spid="26"/>
                                        </p:tgtEl>
                                        <p:attrNameLst>
                                          <p:attrName>ppt_x</p:attrName>
                                        </p:attrNameLst>
                                      </p:cBhvr>
                                      <p:tavLst>
                                        <p:tav tm="0">
                                          <p:val>
                                            <p:strVal val="1+#ppt_w/2"/>
                                          </p:val>
                                        </p:tav>
                                        <p:tav tm="100000">
                                          <p:val>
                                            <p:strVal val="#ppt_x"/>
                                          </p:val>
                                        </p:tav>
                                      </p:tavLst>
                                    </p:anim>
                                    <p:anim calcmode="lin" valueType="num">
                                      <p:cBhvr additive="base">
                                        <p:cTn id="54"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p:bldP spid="18" grpId="0"/>
      <p:bldP spid="20" grpId="0"/>
      <p:bldP spid="21" grpId="0"/>
      <p:bldP spid="22" grpId="0"/>
      <p:bldP spid="23" grpId="0" animBg="1"/>
      <p:bldP spid="24" grpId="0"/>
      <p:bldP spid="25" grpId="0" animBg="1"/>
      <p:bldP spid="2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46"/>
          <p:cNvSpPr/>
          <p:nvPr/>
        </p:nvSpPr>
        <p:spPr>
          <a:xfrm>
            <a:off x="10149213" y="404812"/>
            <a:ext cx="1213200" cy="324000"/>
          </a:xfrm>
          <a:prstGeom prst="rect">
            <a:avLst/>
          </a:prstGeom>
          <a:blipFill rotWithShape="1">
            <a:blip r:embed="rId3"/>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2400"/>
              <a:buFont typeface="Arial" panose="020B0604020202020204"/>
              <a:buNone/>
            </a:pPr>
            <a:endParaRPr sz="2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91" name="Google Shape;291;p46"/>
          <p:cNvSpPr/>
          <p:nvPr/>
        </p:nvSpPr>
        <p:spPr>
          <a:xfrm>
            <a:off x="0" y="-28135"/>
            <a:ext cx="12184380" cy="848676"/>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2400"/>
              <a:buFont typeface="Arial" panose="020B0604020202020204"/>
              <a:buNone/>
            </a:pPr>
            <a:endParaRPr sz="2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pic>
        <p:nvPicPr>
          <p:cNvPr id="2" name="Picture 1"/>
          <p:cNvPicPr>
            <a:picLocks noChangeAspect="1"/>
          </p:cNvPicPr>
          <p:nvPr/>
        </p:nvPicPr>
        <p:blipFill>
          <a:blip r:embed="rId4"/>
          <a:stretch>
            <a:fillRect/>
          </a:stretch>
        </p:blipFill>
        <p:spPr>
          <a:xfrm>
            <a:off x="10425916" y="34884"/>
            <a:ext cx="1766084" cy="653451"/>
          </a:xfrm>
          <a:prstGeom prst="rect">
            <a:avLst/>
          </a:prstGeom>
        </p:spPr>
      </p:pic>
      <p:sp>
        <p:nvSpPr>
          <p:cNvPr id="7" name="Google Shape;239;p39">
            <a:extLst>
              <a:ext uri="{FF2B5EF4-FFF2-40B4-BE49-F238E27FC236}">
                <a16:creationId xmlns:a16="http://schemas.microsoft.com/office/drawing/2014/main" id="{90458654-7562-42A3-8A4D-9934F320A8D6}"/>
              </a:ext>
            </a:extLst>
          </p:cNvPr>
          <p:cNvSpPr txBox="1">
            <a:spLocks/>
          </p:cNvSpPr>
          <p:nvPr/>
        </p:nvSpPr>
        <p:spPr>
          <a:xfrm>
            <a:off x="304424" y="188912"/>
            <a:ext cx="6954629" cy="659764"/>
          </a:xfrm>
          <a:prstGeom prst="rect">
            <a:avLst/>
          </a:prstGeom>
          <a:noFill/>
          <a:ln>
            <a:noFill/>
          </a:ln>
        </p:spPr>
        <p:txBody>
          <a:bodyPr spcFirstLastPara="1" wrap="square" lIns="91425" tIns="45700" rIns="91425" bIns="4570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buClr>
                <a:schemeClr val="lt2"/>
              </a:buClr>
              <a:buSzPts val="4200"/>
              <a:buFont typeface="Century Gothic" panose="020B0502020202020204"/>
              <a:buNone/>
            </a:pPr>
            <a:r>
              <a:rPr lang="en-US" sz="4000" b="1">
                <a:solidFill>
                  <a:schemeClr val="bg1"/>
                </a:solidFill>
                <a:latin typeface="Calibri" panose="020F0502020204030204" charset="0"/>
                <a:cs typeface="Calibri" panose="020F0502020204030204" charset="0"/>
              </a:rPr>
              <a:t>Programming Languages</a:t>
            </a:r>
          </a:p>
        </p:txBody>
      </p:sp>
      <p:pic>
        <p:nvPicPr>
          <p:cNvPr id="5" name="Picture 4">
            <a:extLst>
              <a:ext uri="{FF2B5EF4-FFF2-40B4-BE49-F238E27FC236}">
                <a16:creationId xmlns:a16="http://schemas.microsoft.com/office/drawing/2014/main" id="{73D85CD2-3321-46ED-BAC1-A22F1CDADE4F}"/>
              </a:ext>
            </a:extLst>
          </p:cNvPr>
          <p:cNvPicPr>
            <a:picLocks noChangeAspect="1"/>
          </p:cNvPicPr>
          <p:nvPr/>
        </p:nvPicPr>
        <p:blipFill>
          <a:blip r:embed="rId5"/>
          <a:stretch>
            <a:fillRect/>
          </a:stretch>
        </p:blipFill>
        <p:spPr>
          <a:xfrm>
            <a:off x="244642" y="1037588"/>
            <a:ext cx="5973955" cy="4115938"/>
          </a:xfrm>
          <a:prstGeom prst="rect">
            <a:avLst/>
          </a:prstGeom>
        </p:spPr>
      </p:pic>
      <p:sp>
        <p:nvSpPr>
          <p:cNvPr id="9" name="TextBox 8">
            <a:extLst>
              <a:ext uri="{FF2B5EF4-FFF2-40B4-BE49-F238E27FC236}">
                <a16:creationId xmlns:a16="http://schemas.microsoft.com/office/drawing/2014/main" id="{9C8D4DC8-DFD6-4075-A39C-2F27965FEEAE}"/>
              </a:ext>
            </a:extLst>
          </p:cNvPr>
          <p:cNvSpPr txBox="1"/>
          <p:nvPr/>
        </p:nvSpPr>
        <p:spPr>
          <a:xfrm>
            <a:off x="8373980" y="6673334"/>
            <a:ext cx="2394284" cy="169277"/>
          </a:xfrm>
          <a:prstGeom prst="rect">
            <a:avLst/>
          </a:prstGeom>
          <a:noFill/>
        </p:spPr>
        <p:txBody>
          <a:bodyPr wrap="square" rtlCol="0">
            <a:spAutoFit/>
          </a:bodyPr>
          <a:lstStyle/>
          <a:p>
            <a:r>
              <a:rPr lang="en-IN" sz="500"/>
              <a:t>Image Credits: https://cdn.light-it.net/articles_image/Article62_A1.jpg</a:t>
            </a:r>
            <a:endParaRPr lang="en-US" sz="500"/>
          </a:p>
        </p:txBody>
      </p:sp>
      <p:pic>
        <p:nvPicPr>
          <p:cNvPr id="11" name="Picture 10">
            <a:extLst>
              <a:ext uri="{FF2B5EF4-FFF2-40B4-BE49-F238E27FC236}">
                <a16:creationId xmlns:a16="http://schemas.microsoft.com/office/drawing/2014/main" id="{ABC19846-25CC-4119-B3CF-410765D229FE}"/>
              </a:ext>
            </a:extLst>
          </p:cNvPr>
          <p:cNvPicPr>
            <a:picLocks noChangeAspect="1"/>
          </p:cNvPicPr>
          <p:nvPr/>
        </p:nvPicPr>
        <p:blipFill>
          <a:blip r:embed="rId6"/>
          <a:stretch>
            <a:fillRect/>
          </a:stretch>
        </p:blipFill>
        <p:spPr>
          <a:xfrm>
            <a:off x="6745705" y="1930990"/>
            <a:ext cx="5129832" cy="4522198"/>
          </a:xfrm>
          <a:prstGeom prst="rect">
            <a:avLst/>
          </a:prstGeom>
        </p:spPr>
      </p:pic>
    </p:spTree>
    <p:extLst>
      <p:ext uri="{BB962C8B-B14F-4D97-AF65-F5344CB8AC3E}">
        <p14:creationId xmlns:p14="http://schemas.microsoft.com/office/powerpoint/2010/main" val="422423450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31" presetClass="entr" presetSubtype="0" fill="hold" nodeType="clickEffect">
                                  <p:stCondLst>
                                    <p:cond delay="0"/>
                                  </p:stCondLst>
                                  <p:childTnLst>
                                    <p:set>
                                      <p:cBhvr>
                                        <p:cTn id="13" dur="1" fill="hold">
                                          <p:stCondLst>
                                            <p:cond delay="0"/>
                                          </p:stCondLst>
                                        </p:cTn>
                                        <p:tgtEl>
                                          <p:spTgt spid="11"/>
                                        </p:tgtEl>
                                        <p:attrNameLst>
                                          <p:attrName>style.visibility</p:attrName>
                                        </p:attrNameLst>
                                      </p:cBhvr>
                                      <p:to>
                                        <p:strVal val="visible"/>
                                      </p:to>
                                    </p:set>
                                    <p:anim calcmode="lin" valueType="num">
                                      <p:cBhvr>
                                        <p:cTn id="14" dur="1000" fill="hold"/>
                                        <p:tgtEl>
                                          <p:spTgt spid="11"/>
                                        </p:tgtEl>
                                        <p:attrNameLst>
                                          <p:attrName>ppt_w</p:attrName>
                                        </p:attrNameLst>
                                      </p:cBhvr>
                                      <p:tavLst>
                                        <p:tav tm="0">
                                          <p:val>
                                            <p:fltVal val="0"/>
                                          </p:val>
                                        </p:tav>
                                        <p:tav tm="100000">
                                          <p:val>
                                            <p:strVal val="#ppt_w"/>
                                          </p:val>
                                        </p:tav>
                                      </p:tavLst>
                                    </p:anim>
                                    <p:anim calcmode="lin" valueType="num">
                                      <p:cBhvr>
                                        <p:cTn id="15" dur="1000" fill="hold"/>
                                        <p:tgtEl>
                                          <p:spTgt spid="11"/>
                                        </p:tgtEl>
                                        <p:attrNameLst>
                                          <p:attrName>ppt_h</p:attrName>
                                        </p:attrNameLst>
                                      </p:cBhvr>
                                      <p:tavLst>
                                        <p:tav tm="0">
                                          <p:val>
                                            <p:fltVal val="0"/>
                                          </p:val>
                                        </p:tav>
                                        <p:tav tm="100000">
                                          <p:val>
                                            <p:strVal val="#ppt_h"/>
                                          </p:val>
                                        </p:tav>
                                      </p:tavLst>
                                    </p:anim>
                                    <p:anim calcmode="lin" valueType="num">
                                      <p:cBhvr>
                                        <p:cTn id="16" dur="1000" fill="hold"/>
                                        <p:tgtEl>
                                          <p:spTgt spid="11"/>
                                        </p:tgtEl>
                                        <p:attrNameLst>
                                          <p:attrName>style.rotation</p:attrName>
                                        </p:attrNameLst>
                                      </p:cBhvr>
                                      <p:tavLst>
                                        <p:tav tm="0">
                                          <p:val>
                                            <p:fltVal val="90"/>
                                          </p:val>
                                        </p:tav>
                                        <p:tav tm="100000">
                                          <p:val>
                                            <p:fltVal val="0"/>
                                          </p:val>
                                        </p:tav>
                                      </p:tavLst>
                                    </p:anim>
                                    <p:animEffect transition="in" filter="fade">
                                      <p:cBhvr>
                                        <p:cTn id="17" dur="1000"/>
                                        <p:tgtEl>
                                          <p:spTgt spid="11"/>
                                        </p:tgtEl>
                                      </p:cBhvr>
                                    </p:animEffect>
                                  </p:childTnLst>
                                </p:cTn>
                              </p:par>
                              <p:par>
                                <p:cTn id="18" presetID="2" presetClass="entr" presetSubtype="4" fill="hold" grpId="0" nodeType="withEffect">
                                  <p:stCondLst>
                                    <p:cond delay="0"/>
                                  </p:stCondLst>
                                  <p:childTnLst>
                                    <p:set>
                                      <p:cBhvr>
                                        <p:cTn id="19" dur="1" fill="hold">
                                          <p:stCondLst>
                                            <p:cond delay="0"/>
                                          </p:stCondLst>
                                        </p:cTn>
                                        <p:tgtEl>
                                          <p:spTgt spid="9"/>
                                        </p:tgtEl>
                                        <p:attrNameLst>
                                          <p:attrName>style.visibility</p:attrName>
                                        </p:attrNameLst>
                                      </p:cBhvr>
                                      <p:to>
                                        <p:strVal val="visible"/>
                                      </p:to>
                                    </p:set>
                                    <p:anim calcmode="lin" valueType="num">
                                      <p:cBhvr additive="base">
                                        <p:cTn id="20" dur="500" fill="hold"/>
                                        <p:tgtEl>
                                          <p:spTgt spid="9"/>
                                        </p:tgtEl>
                                        <p:attrNameLst>
                                          <p:attrName>ppt_x</p:attrName>
                                        </p:attrNameLst>
                                      </p:cBhvr>
                                      <p:tavLst>
                                        <p:tav tm="0">
                                          <p:val>
                                            <p:strVal val="#ppt_x"/>
                                          </p:val>
                                        </p:tav>
                                        <p:tav tm="100000">
                                          <p:val>
                                            <p:strVal val="#ppt_x"/>
                                          </p:val>
                                        </p:tav>
                                      </p:tavLst>
                                    </p:anim>
                                    <p:anim calcmode="lin" valueType="num">
                                      <p:cBhvr additive="base">
                                        <p:cTn id="21"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46"/>
          <p:cNvSpPr/>
          <p:nvPr/>
        </p:nvSpPr>
        <p:spPr>
          <a:xfrm>
            <a:off x="10149213" y="404812"/>
            <a:ext cx="1213200" cy="324000"/>
          </a:xfrm>
          <a:prstGeom prst="rect">
            <a:avLst/>
          </a:prstGeom>
          <a:blipFill rotWithShape="1">
            <a:blip r:embed="rId3"/>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2400"/>
              <a:buFont typeface="Arial" panose="020B0604020202020204"/>
              <a:buNone/>
            </a:pPr>
            <a:endParaRPr sz="2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91" name="Google Shape;291;p46"/>
          <p:cNvSpPr/>
          <p:nvPr/>
        </p:nvSpPr>
        <p:spPr>
          <a:xfrm>
            <a:off x="0" y="-28135"/>
            <a:ext cx="12184380" cy="848676"/>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2400"/>
              <a:buFont typeface="Arial" panose="020B0604020202020204"/>
              <a:buNone/>
            </a:pPr>
            <a:endParaRPr sz="2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pic>
        <p:nvPicPr>
          <p:cNvPr id="2" name="Picture 1"/>
          <p:cNvPicPr>
            <a:picLocks noChangeAspect="1"/>
          </p:cNvPicPr>
          <p:nvPr/>
        </p:nvPicPr>
        <p:blipFill>
          <a:blip r:embed="rId4"/>
          <a:stretch>
            <a:fillRect/>
          </a:stretch>
        </p:blipFill>
        <p:spPr>
          <a:xfrm>
            <a:off x="10425916" y="34884"/>
            <a:ext cx="1766084" cy="653451"/>
          </a:xfrm>
          <a:prstGeom prst="rect">
            <a:avLst/>
          </a:prstGeom>
        </p:spPr>
      </p:pic>
      <p:sp>
        <p:nvSpPr>
          <p:cNvPr id="7" name="Google Shape;239;p39">
            <a:extLst>
              <a:ext uri="{FF2B5EF4-FFF2-40B4-BE49-F238E27FC236}">
                <a16:creationId xmlns:a16="http://schemas.microsoft.com/office/drawing/2014/main" id="{90458654-7562-42A3-8A4D-9934F320A8D6}"/>
              </a:ext>
            </a:extLst>
          </p:cNvPr>
          <p:cNvSpPr txBox="1">
            <a:spLocks/>
          </p:cNvSpPr>
          <p:nvPr/>
        </p:nvSpPr>
        <p:spPr>
          <a:xfrm>
            <a:off x="304424" y="188912"/>
            <a:ext cx="6954629" cy="659764"/>
          </a:xfrm>
          <a:prstGeom prst="rect">
            <a:avLst/>
          </a:prstGeom>
          <a:noFill/>
          <a:ln>
            <a:noFill/>
          </a:ln>
        </p:spPr>
        <p:txBody>
          <a:bodyPr spcFirstLastPara="1" wrap="square" lIns="91425" tIns="45700" rIns="91425" bIns="4570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buClr>
                <a:schemeClr val="lt2"/>
              </a:buClr>
              <a:buSzPts val="4200"/>
              <a:buFont typeface="Century Gothic" panose="020B0502020202020204"/>
              <a:buNone/>
            </a:pPr>
            <a:r>
              <a:rPr lang="en-US" sz="4000" b="1">
                <a:solidFill>
                  <a:schemeClr val="bg1"/>
                </a:solidFill>
                <a:latin typeface="Calibri" panose="020F0502020204030204" charset="0"/>
                <a:cs typeface="Calibri" panose="020F0502020204030204" charset="0"/>
              </a:rPr>
              <a:t>Machine Learning and Statistics</a:t>
            </a:r>
          </a:p>
        </p:txBody>
      </p:sp>
      <p:pic>
        <p:nvPicPr>
          <p:cNvPr id="4" name="Picture 3">
            <a:extLst>
              <a:ext uri="{FF2B5EF4-FFF2-40B4-BE49-F238E27FC236}">
                <a16:creationId xmlns:a16="http://schemas.microsoft.com/office/drawing/2014/main" id="{FD57B797-4490-4675-BC67-68AFE510E271}"/>
              </a:ext>
            </a:extLst>
          </p:cNvPr>
          <p:cNvPicPr>
            <a:picLocks noChangeAspect="1"/>
          </p:cNvPicPr>
          <p:nvPr/>
        </p:nvPicPr>
        <p:blipFill>
          <a:blip r:embed="rId5"/>
          <a:stretch>
            <a:fillRect/>
          </a:stretch>
        </p:blipFill>
        <p:spPr>
          <a:xfrm>
            <a:off x="368129" y="1270958"/>
            <a:ext cx="5547052" cy="3773905"/>
          </a:xfrm>
          <a:prstGeom prst="rect">
            <a:avLst/>
          </a:prstGeom>
        </p:spPr>
      </p:pic>
      <p:pic>
        <p:nvPicPr>
          <p:cNvPr id="8" name="Picture 7">
            <a:extLst>
              <a:ext uri="{FF2B5EF4-FFF2-40B4-BE49-F238E27FC236}">
                <a16:creationId xmlns:a16="http://schemas.microsoft.com/office/drawing/2014/main" id="{B3603D84-5A67-49E4-8550-EE1DA3EB410F}"/>
              </a:ext>
            </a:extLst>
          </p:cNvPr>
          <p:cNvPicPr>
            <a:picLocks noChangeAspect="1"/>
          </p:cNvPicPr>
          <p:nvPr/>
        </p:nvPicPr>
        <p:blipFill>
          <a:blip r:embed="rId6"/>
          <a:stretch>
            <a:fillRect/>
          </a:stretch>
        </p:blipFill>
        <p:spPr>
          <a:xfrm>
            <a:off x="6500276" y="3372823"/>
            <a:ext cx="5323595" cy="2819429"/>
          </a:xfrm>
          <a:prstGeom prst="rect">
            <a:avLst/>
          </a:prstGeom>
        </p:spPr>
      </p:pic>
      <p:sp>
        <p:nvSpPr>
          <p:cNvPr id="14" name="TextBox 13">
            <a:extLst>
              <a:ext uri="{FF2B5EF4-FFF2-40B4-BE49-F238E27FC236}">
                <a16:creationId xmlns:a16="http://schemas.microsoft.com/office/drawing/2014/main" id="{A85E16EB-ECFB-4727-9EF4-38EBCA48ADA2}"/>
              </a:ext>
            </a:extLst>
          </p:cNvPr>
          <p:cNvSpPr txBox="1"/>
          <p:nvPr/>
        </p:nvSpPr>
        <p:spPr>
          <a:xfrm>
            <a:off x="7819097" y="6221029"/>
            <a:ext cx="3154009" cy="156551"/>
          </a:xfrm>
          <a:prstGeom prst="rect">
            <a:avLst/>
          </a:prstGeom>
          <a:noFill/>
        </p:spPr>
        <p:txBody>
          <a:bodyPr wrap="square">
            <a:spAutoFit/>
          </a:bodyPr>
          <a:lstStyle/>
          <a:p>
            <a:r>
              <a:rPr lang="en-US" sz="400"/>
              <a:t>Image Credits: https://editor.analyticsvidhya.com/uploads/18057WhatsApp%20Image%202021-05-31%20at%208.41.43%20PM%20(1).jpeg</a:t>
            </a:r>
          </a:p>
        </p:txBody>
      </p:sp>
      <p:sp>
        <p:nvSpPr>
          <p:cNvPr id="16" name="TextBox 15">
            <a:extLst>
              <a:ext uri="{FF2B5EF4-FFF2-40B4-BE49-F238E27FC236}">
                <a16:creationId xmlns:a16="http://schemas.microsoft.com/office/drawing/2014/main" id="{F9138942-74C0-49FE-AC97-4A6BEAA3B471}"/>
              </a:ext>
            </a:extLst>
          </p:cNvPr>
          <p:cNvSpPr txBox="1"/>
          <p:nvPr/>
        </p:nvSpPr>
        <p:spPr>
          <a:xfrm>
            <a:off x="1977190" y="5072998"/>
            <a:ext cx="2438400" cy="153888"/>
          </a:xfrm>
          <a:prstGeom prst="rect">
            <a:avLst/>
          </a:prstGeom>
          <a:noFill/>
        </p:spPr>
        <p:txBody>
          <a:bodyPr wrap="square">
            <a:spAutoFit/>
          </a:bodyPr>
          <a:lstStyle/>
          <a:p>
            <a:r>
              <a:rPr lang="en-US" sz="400"/>
              <a:t>Image credits: HTTPs://cdn-images-1.medium.com/max/800/1*rbaxTrB_CZCqbty_zv2bEg.png</a:t>
            </a:r>
          </a:p>
        </p:txBody>
      </p:sp>
    </p:spTree>
    <p:extLst>
      <p:ext uri="{BB962C8B-B14F-4D97-AF65-F5344CB8AC3E}">
        <p14:creationId xmlns:p14="http://schemas.microsoft.com/office/powerpoint/2010/main" val="389608212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500"/>
                                        <p:tgtEl>
                                          <p:spTgt spid="4"/>
                                        </p:tgtEl>
                                      </p:cBhvr>
                                    </p:animEffect>
                                  </p:childTnLst>
                                </p:cTn>
                              </p:par>
                              <p:par>
                                <p:cTn id="8" presetID="2" presetClass="entr" presetSubtype="4"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 calcmode="lin" valueType="num">
                                      <p:cBhvr additive="base">
                                        <p:cTn id="10" dur="500" fill="hold"/>
                                        <p:tgtEl>
                                          <p:spTgt spid="16"/>
                                        </p:tgtEl>
                                        <p:attrNameLst>
                                          <p:attrName>ppt_x</p:attrName>
                                        </p:attrNameLst>
                                      </p:cBhvr>
                                      <p:tavLst>
                                        <p:tav tm="0">
                                          <p:val>
                                            <p:strVal val="#ppt_x"/>
                                          </p:val>
                                        </p:tav>
                                        <p:tav tm="100000">
                                          <p:val>
                                            <p:strVal val="#ppt_x"/>
                                          </p:val>
                                        </p:tav>
                                      </p:tavLst>
                                    </p:anim>
                                    <p:anim calcmode="lin" valueType="num">
                                      <p:cBhvr additive="base">
                                        <p:cTn id="11"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nodeType="clickEffect">
                                  <p:stCondLst>
                                    <p:cond delay="0"/>
                                  </p:stCondLst>
                                  <p:childTnLst>
                                    <p:set>
                                      <p:cBhvr>
                                        <p:cTn id="15" dur="1" fill="hold">
                                          <p:stCondLst>
                                            <p:cond delay="0"/>
                                          </p:stCondLst>
                                        </p:cTn>
                                        <p:tgtEl>
                                          <p:spTgt spid="8"/>
                                        </p:tgtEl>
                                        <p:attrNameLst>
                                          <p:attrName>style.visibility</p:attrName>
                                        </p:attrNameLst>
                                      </p:cBhvr>
                                      <p:to>
                                        <p:strVal val="visible"/>
                                      </p:to>
                                    </p:set>
                                    <p:anim calcmode="lin" valueType="num">
                                      <p:cBhvr additive="base">
                                        <p:cTn id="16" dur="500" fill="hold"/>
                                        <p:tgtEl>
                                          <p:spTgt spid="8"/>
                                        </p:tgtEl>
                                        <p:attrNameLst>
                                          <p:attrName>ppt_x</p:attrName>
                                        </p:attrNameLst>
                                      </p:cBhvr>
                                      <p:tavLst>
                                        <p:tav tm="0">
                                          <p:val>
                                            <p:strVal val="#ppt_x"/>
                                          </p:val>
                                        </p:tav>
                                        <p:tav tm="100000">
                                          <p:val>
                                            <p:strVal val="#ppt_x"/>
                                          </p:val>
                                        </p:tav>
                                      </p:tavLst>
                                    </p:anim>
                                    <p:anim calcmode="lin" valueType="num">
                                      <p:cBhvr additive="base">
                                        <p:cTn id="17" dur="500" fill="hold"/>
                                        <p:tgtEl>
                                          <p:spTgt spid="8"/>
                                        </p:tgtEl>
                                        <p:attrNameLst>
                                          <p:attrName>ppt_y</p:attrName>
                                        </p:attrNameLst>
                                      </p:cBhvr>
                                      <p:tavLst>
                                        <p:tav tm="0">
                                          <p:val>
                                            <p:strVal val="1+#ppt_h/2"/>
                                          </p:val>
                                        </p:tav>
                                        <p:tav tm="100000">
                                          <p:val>
                                            <p:strVal val="#ppt_y"/>
                                          </p:val>
                                        </p:tav>
                                      </p:tavLst>
                                    </p:anim>
                                  </p:childTnLst>
                                </p:cTn>
                              </p:par>
                              <p:par>
                                <p:cTn id="18" presetID="2" presetClass="entr" presetSubtype="4" fill="hold" grpId="0" nodeType="withEffect">
                                  <p:stCondLst>
                                    <p:cond delay="0"/>
                                  </p:stCondLst>
                                  <p:childTnLst>
                                    <p:set>
                                      <p:cBhvr>
                                        <p:cTn id="19" dur="1" fill="hold">
                                          <p:stCondLst>
                                            <p:cond delay="0"/>
                                          </p:stCondLst>
                                        </p:cTn>
                                        <p:tgtEl>
                                          <p:spTgt spid="14"/>
                                        </p:tgtEl>
                                        <p:attrNameLst>
                                          <p:attrName>style.visibility</p:attrName>
                                        </p:attrNameLst>
                                      </p:cBhvr>
                                      <p:to>
                                        <p:strVal val="visible"/>
                                      </p:to>
                                    </p:set>
                                    <p:anim calcmode="lin" valueType="num">
                                      <p:cBhvr additive="base">
                                        <p:cTn id="20" dur="500" fill="hold"/>
                                        <p:tgtEl>
                                          <p:spTgt spid="14"/>
                                        </p:tgtEl>
                                        <p:attrNameLst>
                                          <p:attrName>ppt_x</p:attrName>
                                        </p:attrNameLst>
                                      </p:cBhvr>
                                      <p:tavLst>
                                        <p:tav tm="0">
                                          <p:val>
                                            <p:strVal val="#ppt_x"/>
                                          </p:val>
                                        </p:tav>
                                        <p:tav tm="100000">
                                          <p:val>
                                            <p:strVal val="#ppt_x"/>
                                          </p:val>
                                        </p:tav>
                                      </p:tavLst>
                                    </p:anim>
                                    <p:anim calcmode="lin" valueType="num">
                                      <p:cBhvr additive="base">
                                        <p:cTn id="21"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46"/>
          <p:cNvSpPr/>
          <p:nvPr/>
        </p:nvSpPr>
        <p:spPr>
          <a:xfrm>
            <a:off x="10149213" y="404812"/>
            <a:ext cx="1213200" cy="324000"/>
          </a:xfrm>
          <a:prstGeom prst="rect">
            <a:avLst/>
          </a:prstGeom>
          <a:blipFill rotWithShape="1">
            <a:blip r:embed="rId3"/>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2400"/>
              <a:buFont typeface="Arial" panose="020B0604020202020204"/>
              <a:buNone/>
            </a:pPr>
            <a:endParaRPr sz="2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91" name="Google Shape;291;p46"/>
          <p:cNvSpPr/>
          <p:nvPr/>
        </p:nvSpPr>
        <p:spPr>
          <a:xfrm>
            <a:off x="0" y="-28135"/>
            <a:ext cx="12184380" cy="848676"/>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2400"/>
              <a:buFont typeface="Arial" panose="020B0604020202020204"/>
              <a:buNone/>
            </a:pPr>
            <a:endParaRPr sz="2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pic>
        <p:nvPicPr>
          <p:cNvPr id="2" name="Picture 1"/>
          <p:cNvPicPr>
            <a:picLocks noChangeAspect="1"/>
          </p:cNvPicPr>
          <p:nvPr/>
        </p:nvPicPr>
        <p:blipFill>
          <a:blip r:embed="rId4"/>
          <a:stretch>
            <a:fillRect/>
          </a:stretch>
        </p:blipFill>
        <p:spPr>
          <a:xfrm>
            <a:off x="10425916" y="34884"/>
            <a:ext cx="1766084" cy="653451"/>
          </a:xfrm>
          <a:prstGeom prst="rect">
            <a:avLst/>
          </a:prstGeom>
        </p:spPr>
      </p:pic>
      <p:sp>
        <p:nvSpPr>
          <p:cNvPr id="7" name="Google Shape;239;p39">
            <a:extLst>
              <a:ext uri="{FF2B5EF4-FFF2-40B4-BE49-F238E27FC236}">
                <a16:creationId xmlns:a16="http://schemas.microsoft.com/office/drawing/2014/main" id="{90458654-7562-42A3-8A4D-9934F320A8D6}"/>
              </a:ext>
            </a:extLst>
          </p:cNvPr>
          <p:cNvSpPr txBox="1">
            <a:spLocks/>
          </p:cNvSpPr>
          <p:nvPr/>
        </p:nvSpPr>
        <p:spPr>
          <a:xfrm>
            <a:off x="304424" y="188912"/>
            <a:ext cx="6954629" cy="659764"/>
          </a:xfrm>
          <a:prstGeom prst="rect">
            <a:avLst/>
          </a:prstGeom>
          <a:noFill/>
          <a:ln>
            <a:noFill/>
          </a:ln>
        </p:spPr>
        <p:txBody>
          <a:bodyPr spcFirstLastPara="1" wrap="square" lIns="91425" tIns="45700" rIns="91425" bIns="4570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buClr>
                <a:schemeClr val="lt2"/>
              </a:buClr>
              <a:buSzPts val="4200"/>
              <a:buFont typeface="Century Gothic" panose="020B0502020202020204"/>
              <a:buNone/>
            </a:pPr>
            <a:r>
              <a:rPr lang="en-US" sz="4000" b="1">
                <a:solidFill>
                  <a:schemeClr val="bg1"/>
                </a:solidFill>
                <a:latin typeface="Calibri" panose="020F0502020204030204" charset="0"/>
                <a:cs typeface="Calibri" panose="020F0502020204030204" charset="0"/>
              </a:rPr>
              <a:t>Cloud Computing</a:t>
            </a:r>
          </a:p>
        </p:txBody>
      </p:sp>
      <p:pic>
        <p:nvPicPr>
          <p:cNvPr id="5" name="Picture 4">
            <a:extLst>
              <a:ext uri="{FF2B5EF4-FFF2-40B4-BE49-F238E27FC236}">
                <a16:creationId xmlns:a16="http://schemas.microsoft.com/office/drawing/2014/main" id="{3339A3FF-51AC-451B-B903-D985AB2A9BCA}"/>
              </a:ext>
            </a:extLst>
          </p:cNvPr>
          <p:cNvPicPr>
            <a:picLocks noChangeAspect="1"/>
          </p:cNvPicPr>
          <p:nvPr/>
        </p:nvPicPr>
        <p:blipFill>
          <a:blip r:embed="rId5"/>
          <a:stretch>
            <a:fillRect/>
          </a:stretch>
        </p:blipFill>
        <p:spPr>
          <a:xfrm>
            <a:off x="689255" y="908197"/>
            <a:ext cx="5615293" cy="5850489"/>
          </a:xfrm>
          <a:prstGeom prst="rect">
            <a:avLst/>
          </a:prstGeom>
        </p:spPr>
      </p:pic>
      <p:pic>
        <p:nvPicPr>
          <p:cNvPr id="9" name="Picture 8">
            <a:extLst>
              <a:ext uri="{FF2B5EF4-FFF2-40B4-BE49-F238E27FC236}">
                <a16:creationId xmlns:a16="http://schemas.microsoft.com/office/drawing/2014/main" id="{CE66DDAB-7EDF-4908-8D4B-459168869D12}"/>
              </a:ext>
            </a:extLst>
          </p:cNvPr>
          <p:cNvPicPr>
            <a:picLocks noChangeAspect="1"/>
          </p:cNvPicPr>
          <p:nvPr/>
        </p:nvPicPr>
        <p:blipFill>
          <a:blip r:embed="rId6"/>
          <a:stretch>
            <a:fillRect/>
          </a:stretch>
        </p:blipFill>
        <p:spPr>
          <a:xfrm>
            <a:off x="4251158" y="95615"/>
            <a:ext cx="1073710" cy="688832"/>
          </a:xfrm>
          <a:prstGeom prst="rect">
            <a:avLst/>
          </a:prstGeom>
        </p:spPr>
      </p:pic>
      <p:pic>
        <p:nvPicPr>
          <p:cNvPr id="11" name="Picture 10">
            <a:extLst>
              <a:ext uri="{FF2B5EF4-FFF2-40B4-BE49-F238E27FC236}">
                <a16:creationId xmlns:a16="http://schemas.microsoft.com/office/drawing/2014/main" id="{CAE2D325-B68E-41F6-A8DA-EF203438B3ED}"/>
              </a:ext>
            </a:extLst>
          </p:cNvPr>
          <p:cNvPicPr>
            <a:picLocks noChangeAspect="1"/>
          </p:cNvPicPr>
          <p:nvPr/>
        </p:nvPicPr>
        <p:blipFill>
          <a:blip r:embed="rId7"/>
          <a:stretch>
            <a:fillRect/>
          </a:stretch>
        </p:blipFill>
        <p:spPr>
          <a:xfrm>
            <a:off x="8578278" y="1425194"/>
            <a:ext cx="3385536" cy="2516608"/>
          </a:xfrm>
          <a:prstGeom prst="rect">
            <a:avLst/>
          </a:prstGeom>
        </p:spPr>
      </p:pic>
      <p:pic>
        <p:nvPicPr>
          <p:cNvPr id="13" name="Picture 12">
            <a:extLst>
              <a:ext uri="{FF2B5EF4-FFF2-40B4-BE49-F238E27FC236}">
                <a16:creationId xmlns:a16="http://schemas.microsoft.com/office/drawing/2014/main" id="{125D1D88-A051-440F-9654-ADDA90E8A0DB}"/>
              </a:ext>
            </a:extLst>
          </p:cNvPr>
          <p:cNvPicPr>
            <a:picLocks noChangeAspect="1"/>
          </p:cNvPicPr>
          <p:nvPr/>
        </p:nvPicPr>
        <p:blipFill>
          <a:blip r:embed="rId8"/>
          <a:stretch>
            <a:fillRect/>
          </a:stretch>
        </p:blipFill>
        <p:spPr>
          <a:xfrm>
            <a:off x="6803946" y="4168492"/>
            <a:ext cx="3184824" cy="1192124"/>
          </a:xfrm>
          <a:prstGeom prst="rect">
            <a:avLst/>
          </a:prstGeom>
        </p:spPr>
      </p:pic>
      <p:pic>
        <p:nvPicPr>
          <p:cNvPr id="17" name="Picture 16">
            <a:extLst>
              <a:ext uri="{FF2B5EF4-FFF2-40B4-BE49-F238E27FC236}">
                <a16:creationId xmlns:a16="http://schemas.microsoft.com/office/drawing/2014/main" id="{DD7D4310-C7D2-4D71-9AEC-ED3C0EC2D8C2}"/>
              </a:ext>
            </a:extLst>
          </p:cNvPr>
          <p:cNvPicPr>
            <a:picLocks noChangeAspect="1"/>
          </p:cNvPicPr>
          <p:nvPr/>
        </p:nvPicPr>
        <p:blipFill>
          <a:blip r:embed="rId9"/>
          <a:stretch>
            <a:fillRect/>
          </a:stretch>
        </p:blipFill>
        <p:spPr>
          <a:xfrm>
            <a:off x="9748240" y="5530516"/>
            <a:ext cx="1393001" cy="1024850"/>
          </a:xfrm>
          <a:prstGeom prst="rect">
            <a:avLst/>
          </a:prstGeom>
        </p:spPr>
      </p:pic>
      <p:sp>
        <p:nvSpPr>
          <p:cNvPr id="18" name="TextBox 17">
            <a:extLst>
              <a:ext uri="{FF2B5EF4-FFF2-40B4-BE49-F238E27FC236}">
                <a16:creationId xmlns:a16="http://schemas.microsoft.com/office/drawing/2014/main" id="{A718B0E8-EA48-43E3-B1F0-EEDDB1C473DE}"/>
              </a:ext>
            </a:extLst>
          </p:cNvPr>
          <p:cNvSpPr txBox="1"/>
          <p:nvPr/>
        </p:nvSpPr>
        <p:spPr>
          <a:xfrm>
            <a:off x="7279105" y="944851"/>
            <a:ext cx="3862136" cy="307777"/>
          </a:xfrm>
          <a:prstGeom prst="rect">
            <a:avLst/>
          </a:prstGeom>
          <a:noFill/>
        </p:spPr>
        <p:txBody>
          <a:bodyPr wrap="square" rtlCol="0">
            <a:spAutoFit/>
          </a:bodyPr>
          <a:lstStyle/>
          <a:p>
            <a:r>
              <a:rPr lang="en-IN" sz="1400"/>
              <a:t>Size of image ~</a:t>
            </a:r>
            <a:r>
              <a:rPr lang="en-US" sz="1400" b="0" i="0">
                <a:solidFill>
                  <a:srgbClr val="202124"/>
                </a:solidFill>
                <a:effectLst/>
                <a:latin typeface="Google Sans"/>
              </a:rPr>
              <a:t>proportional</a:t>
            </a:r>
            <a:r>
              <a:rPr lang="en-IN" sz="1400" b="0" i="0">
                <a:solidFill>
                  <a:srgbClr val="202124"/>
                </a:solidFill>
                <a:effectLst/>
                <a:latin typeface="Google Sans"/>
              </a:rPr>
              <a:t> to market capture</a:t>
            </a:r>
            <a:endParaRPr lang="en-US" sz="1400"/>
          </a:p>
        </p:txBody>
      </p:sp>
    </p:spTree>
    <p:extLst>
      <p:ext uri="{BB962C8B-B14F-4D97-AF65-F5344CB8AC3E}">
        <p14:creationId xmlns:p14="http://schemas.microsoft.com/office/powerpoint/2010/main" val="293643702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9"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8"/>
                                        </p:tgtEl>
                                        <p:attrNameLst>
                                          <p:attrName>style.visibility</p:attrName>
                                        </p:attrNameLst>
                                      </p:cBhvr>
                                      <p:to>
                                        <p:strVal val="visible"/>
                                      </p:to>
                                    </p:set>
                                    <p:anim calcmode="lin" valueType="num">
                                      <p:cBhvr additive="base">
                                        <p:cTn id="13" dur="500" fill="hold"/>
                                        <p:tgtEl>
                                          <p:spTgt spid="18"/>
                                        </p:tgtEl>
                                        <p:attrNameLst>
                                          <p:attrName>ppt_x</p:attrName>
                                        </p:attrNameLst>
                                      </p:cBhvr>
                                      <p:tavLst>
                                        <p:tav tm="0">
                                          <p:val>
                                            <p:strVal val="#ppt_x"/>
                                          </p:val>
                                        </p:tav>
                                        <p:tav tm="100000">
                                          <p:val>
                                            <p:strVal val="#ppt_x"/>
                                          </p:val>
                                        </p:tav>
                                      </p:tavLst>
                                    </p:anim>
                                    <p:anim calcmode="lin" valueType="num">
                                      <p:cBhvr additive="base">
                                        <p:cTn id="14" dur="500" fill="hold"/>
                                        <p:tgtEl>
                                          <p:spTgt spid="18"/>
                                        </p:tgtEl>
                                        <p:attrNameLst>
                                          <p:attrName>ppt_y</p:attrName>
                                        </p:attrNameLst>
                                      </p:cBhvr>
                                      <p:tavLst>
                                        <p:tav tm="0">
                                          <p:val>
                                            <p:strVal val="1+#ppt_h/2"/>
                                          </p:val>
                                        </p:tav>
                                        <p:tav tm="100000">
                                          <p:val>
                                            <p:strVal val="#ppt_y"/>
                                          </p:val>
                                        </p:tav>
                                      </p:tavLst>
                                    </p:anim>
                                  </p:childTnLst>
                                </p:cTn>
                              </p:par>
                              <p:par>
                                <p:cTn id="15" presetID="2" presetClass="entr" presetSubtype="3"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1+#ppt_w/2"/>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par>
                                <p:cTn id="19" presetID="2" presetClass="entr" presetSubtype="3"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anim calcmode="lin" valueType="num">
                                      <p:cBhvr additive="base">
                                        <p:cTn id="21" dur="500" fill="hold"/>
                                        <p:tgtEl>
                                          <p:spTgt spid="13"/>
                                        </p:tgtEl>
                                        <p:attrNameLst>
                                          <p:attrName>ppt_x</p:attrName>
                                        </p:attrNameLst>
                                      </p:cBhvr>
                                      <p:tavLst>
                                        <p:tav tm="0">
                                          <p:val>
                                            <p:strVal val="1+#ppt_w/2"/>
                                          </p:val>
                                        </p:tav>
                                        <p:tav tm="100000">
                                          <p:val>
                                            <p:strVal val="#ppt_x"/>
                                          </p:val>
                                        </p:tav>
                                      </p:tavLst>
                                    </p:anim>
                                    <p:anim calcmode="lin" valueType="num">
                                      <p:cBhvr additive="base">
                                        <p:cTn id="22" dur="500" fill="hold"/>
                                        <p:tgtEl>
                                          <p:spTgt spid="13"/>
                                        </p:tgtEl>
                                        <p:attrNameLst>
                                          <p:attrName>ppt_y</p:attrName>
                                        </p:attrNameLst>
                                      </p:cBhvr>
                                      <p:tavLst>
                                        <p:tav tm="0">
                                          <p:val>
                                            <p:strVal val="0-#ppt_h/2"/>
                                          </p:val>
                                        </p:tav>
                                        <p:tav tm="100000">
                                          <p:val>
                                            <p:strVal val="#ppt_y"/>
                                          </p:val>
                                        </p:tav>
                                      </p:tavLst>
                                    </p:anim>
                                  </p:childTnLst>
                                </p:cTn>
                              </p:par>
                              <p:par>
                                <p:cTn id="23" presetID="2" presetClass="entr" presetSubtype="3" fill="hold" nodeType="withEffect">
                                  <p:stCondLst>
                                    <p:cond delay="0"/>
                                  </p:stCondLst>
                                  <p:childTnLst>
                                    <p:set>
                                      <p:cBhvr>
                                        <p:cTn id="24" dur="1" fill="hold">
                                          <p:stCondLst>
                                            <p:cond delay="0"/>
                                          </p:stCondLst>
                                        </p:cTn>
                                        <p:tgtEl>
                                          <p:spTgt spid="17"/>
                                        </p:tgtEl>
                                        <p:attrNameLst>
                                          <p:attrName>style.visibility</p:attrName>
                                        </p:attrNameLst>
                                      </p:cBhvr>
                                      <p:to>
                                        <p:strVal val="visible"/>
                                      </p:to>
                                    </p:set>
                                    <p:anim calcmode="lin" valueType="num">
                                      <p:cBhvr additive="base">
                                        <p:cTn id="25" dur="500" fill="hold"/>
                                        <p:tgtEl>
                                          <p:spTgt spid="17"/>
                                        </p:tgtEl>
                                        <p:attrNameLst>
                                          <p:attrName>ppt_x</p:attrName>
                                        </p:attrNameLst>
                                      </p:cBhvr>
                                      <p:tavLst>
                                        <p:tav tm="0">
                                          <p:val>
                                            <p:strVal val="1+#ppt_w/2"/>
                                          </p:val>
                                        </p:tav>
                                        <p:tav tm="100000">
                                          <p:val>
                                            <p:strVal val="#ppt_x"/>
                                          </p:val>
                                        </p:tav>
                                      </p:tavLst>
                                    </p:anim>
                                    <p:anim calcmode="lin" valueType="num">
                                      <p:cBhvr additive="base">
                                        <p:cTn id="26" dur="500" fill="hold"/>
                                        <p:tgtEl>
                                          <p:spTgt spid="1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46"/>
          <p:cNvSpPr/>
          <p:nvPr/>
        </p:nvSpPr>
        <p:spPr>
          <a:xfrm>
            <a:off x="10149213" y="404812"/>
            <a:ext cx="1213200" cy="324000"/>
          </a:xfrm>
          <a:prstGeom prst="rect">
            <a:avLst/>
          </a:prstGeom>
          <a:blipFill rotWithShape="1">
            <a:blip r:embed="rId3"/>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2400"/>
              <a:buFont typeface="Arial" panose="020B0604020202020204"/>
              <a:buNone/>
            </a:pPr>
            <a:endParaRPr sz="2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91" name="Google Shape;291;p46"/>
          <p:cNvSpPr/>
          <p:nvPr/>
        </p:nvSpPr>
        <p:spPr>
          <a:xfrm>
            <a:off x="0" y="-28135"/>
            <a:ext cx="12184380" cy="848676"/>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2400"/>
              <a:buFont typeface="Arial" panose="020B0604020202020204"/>
              <a:buNone/>
            </a:pPr>
            <a:endParaRPr sz="2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pic>
        <p:nvPicPr>
          <p:cNvPr id="2" name="Picture 1"/>
          <p:cNvPicPr>
            <a:picLocks noChangeAspect="1"/>
          </p:cNvPicPr>
          <p:nvPr/>
        </p:nvPicPr>
        <p:blipFill>
          <a:blip r:embed="rId4"/>
          <a:stretch>
            <a:fillRect/>
          </a:stretch>
        </p:blipFill>
        <p:spPr>
          <a:xfrm>
            <a:off x="10425916" y="34884"/>
            <a:ext cx="1766084" cy="653451"/>
          </a:xfrm>
          <a:prstGeom prst="rect">
            <a:avLst/>
          </a:prstGeom>
        </p:spPr>
      </p:pic>
      <p:sp>
        <p:nvSpPr>
          <p:cNvPr id="7" name="Google Shape;239;p39">
            <a:extLst>
              <a:ext uri="{FF2B5EF4-FFF2-40B4-BE49-F238E27FC236}">
                <a16:creationId xmlns:a16="http://schemas.microsoft.com/office/drawing/2014/main" id="{90458654-7562-42A3-8A4D-9934F320A8D6}"/>
              </a:ext>
            </a:extLst>
          </p:cNvPr>
          <p:cNvSpPr txBox="1">
            <a:spLocks/>
          </p:cNvSpPr>
          <p:nvPr/>
        </p:nvSpPr>
        <p:spPr>
          <a:xfrm>
            <a:off x="304424" y="188912"/>
            <a:ext cx="6954629" cy="659764"/>
          </a:xfrm>
          <a:prstGeom prst="rect">
            <a:avLst/>
          </a:prstGeom>
          <a:noFill/>
          <a:ln>
            <a:noFill/>
          </a:ln>
        </p:spPr>
        <p:txBody>
          <a:bodyPr spcFirstLastPara="1" wrap="square" lIns="91425" tIns="45700" rIns="91425" bIns="4570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buClr>
                <a:schemeClr val="lt2"/>
              </a:buClr>
              <a:buSzPts val="4200"/>
              <a:buFont typeface="Century Gothic" panose="020B0502020202020204"/>
              <a:buNone/>
            </a:pPr>
            <a:r>
              <a:rPr lang="en-US" sz="4000" b="1">
                <a:solidFill>
                  <a:schemeClr val="bg1"/>
                </a:solidFill>
                <a:latin typeface="Calibri" panose="020F0502020204030204" charset="0"/>
                <a:cs typeface="Calibri" panose="020F0502020204030204" charset="0"/>
              </a:rPr>
              <a:t>Visualization Tools</a:t>
            </a:r>
          </a:p>
        </p:txBody>
      </p:sp>
      <p:pic>
        <p:nvPicPr>
          <p:cNvPr id="4" name="Picture 3">
            <a:extLst>
              <a:ext uri="{FF2B5EF4-FFF2-40B4-BE49-F238E27FC236}">
                <a16:creationId xmlns:a16="http://schemas.microsoft.com/office/drawing/2014/main" id="{941508B1-5EAB-433A-9BA8-8983B738C2EA}"/>
              </a:ext>
            </a:extLst>
          </p:cNvPr>
          <p:cNvPicPr>
            <a:picLocks noChangeAspect="1"/>
          </p:cNvPicPr>
          <p:nvPr/>
        </p:nvPicPr>
        <p:blipFill>
          <a:blip r:embed="rId5"/>
          <a:stretch>
            <a:fillRect/>
          </a:stretch>
        </p:blipFill>
        <p:spPr>
          <a:xfrm>
            <a:off x="904791" y="1374895"/>
            <a:ext cx="5587042" cy="1957853"/>
          </a:xfrm>
          <a:prstGeom prst="rect">
            <a:avLst/>
          </a:prstGeom>
        </p:spPr>
      </p:pic>
      <p:pic>
        <p:nvPicPr>
          <p:cNvPr id="8" name="Picture 7">
            <a:extLst>
              <a:ext uri="{FF2B5EF4-FFF2-40B4-BE49-F238E27FC236}">
                <a16:creationId xmlns:a16="http://schemas.microsoft.com/office/drawing/2014/main" id="{01DA2020-C920-464A-9C01-AD5C54E3BF2D}"/>
              </a:ext>
            </a:extLst>
          </p:cNvPr>
          <p:cNvPicPr>
            <a:picLocks noChangeAspect="1"/>
          </p:cNvPicPr>
          <p:nvPr/>
        </p:nvPicPr>
        <p:blipFill>
          <a:blip r:embed="rId6"/>
          <a:stretch>
            <a:fillRect/>
          </a:stretch>
        </p:blipFill>
        <p:spPr>
          <a:xfrm>
            <a:off x="7169640" y="2897098"/>
            <a:ext cx="4139318" cy="1459100"/>
          </a:xfrm>
          <a:prstGeom prst="rect">
            <a:avLst/>
          </a:prstGeom>
        </p:spPr>
      </p:pic>
      <p:pic>
        <p:nvPicPr>
          <p:cNvPr id="12" name="Picture 11">
            <a:extLst>
              <a:ext uri="{FF2B5EF4-FFF2-40B4-BE49-F238E27FC236}">
                <a16:creationId xmlns:a16="http://schemas.microsoft.com/office/drawing/2014/main" id="{6E96A689-5AF9-4790-AFAD-E2D6D94FE8E3}"/>
              </a:ext>
            </a:extLst>
          </p:cNvPr>
          <p:cNvPicPr>
            <a:picLocks noChangeAspect="1"/>
          </p:cNvPicPr>
          <p:nvPr/>
        </p:nvPicPr>
        <p:blipFill>
          <a:blip r:embed="rId7"/>
          <a:stretch>
            <a:fillRect/>
          </a:stretch>
        </p:blipFill>
        <p:spPr>
          <a:xfrm>
            <a:off x="3171649" y="4356198"/>
            <a:ext cx="3269787" cy="1455055"/>
          </a:xfrm>
          <a:prstGeom prst="rect">
            <a:avLst/>
          </a:prstGeom>
        </p:spPr>
      </p:pic>
    </p:spTree>
    <p:extLst>
      <p:ext uri="{BB962C8B-B14F-4D97-AF65-F5344CB8AC3E}">
        <p14:creationId xmlns:p14="http://schemas.microsoft.com/office/powerpoint/2010/main" val="208581477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1+#ppt_w/2"/>
                                          </p:val>
                                        </p:tav>
                                        <p:tav tm="100000">
                                          <p:val>
                                            <p:strVal val="#ppt_x"/>
                                          </p:val>
                                        </p:tav>
                                      </p:tavLst>
                                    </p:anim>
                                    <p:anim calcmode="lin" valueType="num">
                                      <p:cBhvr additive="base">
                                        <p:cTn id="12" dur="500" fill="hold"/>
                                        <p:tgtEl>
                                          <p:spTgt spid="8"/>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500" fill="hold"/>
                                        <p:tgtEl>
                                          <p:spTgt spid="12"/>
                                        </p:tgtEl>
                                        <p:attrNameLst>
                                          <p:attrName>ppt_x</p:attrName>
                                        </p:attrNameLst>
                                      </p:cBhvr>
                                      <p:tavLst>
                                        <p:tav tm="0">
                                          <p:val>
                                            <p:strVal val="1+#ppt_w/2"/>
                                          </p:val>
                                        </p:tav>
                                        <p:tav tm="100000">
                                          <p:val>
                                            <p:strVal val="#ppt_x"/>
                                          </p:val>
                                        </p:tav>
                                      </p:tavLst>
                                    </p:anim>
                                    <p:anim calcmode="lin" valueType="num">
                                      <p:cBhvr additive="base">
                                        <p:cTn id="16"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46"/>
          <p:cNvSpPr/>
          <p:nvPr/>
        </p:nvSpPr>
        <p:spPr>
          <a:xfrm>
            <a:off x="10149213" y="404812"/>
            <a:ext cx="1213200" cy="324000"/>
          </a:xfrm>
          <a:prstGeom prst="rect">
            <a:avLst/>
          </a:prstGeom>
          <a:blipFill rotWithShape="1">
            <a:blip r:embed="rId3"/>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2400"/>
              <a:buFont typeface="Arial" panose="020B0604020202020204"/>
              <a:buNone/>
            </a:pPr>
            <a:endParaRPr sz="2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91" name="Google Shape;291;p46"/>
          <p:cNvSpPr/>
          <p:nvPr/>
        </p:nvSpPr>
        <p:spPr>
          <a:xfrm>
            <a:off x="0" y="-28135"/>
            <a:ext cx="12184380" cy="848676"/>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2400"/>
              <a:buFont typeface="Arial" panose="020B0604020202020204"/>
              <a:buNone/>
            </a:pPr>
            <a:endParaRPr sz="2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pic>
        <p:nvPicPr>
          <p:cNvPr id="2" name="Picture 1"/>
          <p:cNvPicPr>
            <a:picLocks noChangeAspect="1"/>
          </p:cNvPicPr>
          <p:nvPr/>
        </p:nvPicPr>
        <p:blipFill>
          <a:blip r:embed="rId4"/>
          <a:stretch>
            <a:fillRect/>
          </a:stretch>
        </p:blipFill>
        <p:spPr>
          <a:xfrm>
            <a:off x="10425916" y="34884"/>
            <a:ext cx="1766084" cy="653451"/>
          </a:xfrm>
          <a:prstGeom prst="rect">
            <a:avLst/>
          </a:prstGeom>
        </p:spPr>
      </p:pic>
      <p:sp>
        <p:nvSpPr>
          <p:cNvPr id="7" name="Google Shape;239;p39">
            <a:extLst>
              <a:ext uri="{FF2B5EF4-FFF2-40B4-BE49-F238E27FC236}">
                <a16:creationId xmlns:a16="http://schemas.microsoft.com/office/drawing/2014/main" id="{90458654-7562-42A3-8A4D-9934F320A8D6}"/>
              </a:ext>
            </a:extLst>
          </p:cNvPr>
          <p:cNvSpPr txBox="1">
            <a:spLocks/>
          </p:cNvSpPr>
          <p:nvPr/>
        </p:nvSpPr>
        <p:spPr>
          <a:xfrm>
            <a:off x="304424" y="160777"/>
            <a:ext cx="6954629" cy="659764"/>
          </a:xfrm>
          <a:prstGeom prst="rect">
            <a:avLst/>
          </a:prstGeom>
          <a:noFill/>
          <a:ln>
            <a:noFill/>
          </a:ln>
        </p:spPr>
        <p:txBody>
          <a:bodyPr spcFirstLastPara="1" wrap="square" lIns="91425" tIns="45700" rIns="91425" bIns="4570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buClr>
                <a:schemeClr val="lt2"/>
              </a:buClr>
              <a:buSzPts val="4200"/>
              <a:buFont typeface="Century Gothic" panose="020B0502020202020204"/>
              <a:buNone/>
            </a:pPr>
            <a:r>
              <a:rPr lang="en-US" sz="4000" b="1">
                <a:solidFill>
                  <a:schemeClr val="bg1"/>
                </a:solidFill>
                <a:latin typeface="Calibri" panose="020F0502020204030204" charset="0"/>
                <a:cs typeface="Calibri" panose="020F0502020204030204" charset="0"/>
              </a:rPr>
              <a:t>Integrated Development </a:t>
            </a:r>
          </a:p>
        </p:txBody>
      </p:sp>
      <p:sp>
        <p:nvSpPr>
          <p:cNvPr id="10" name="TextBox 9">
            <a:extLst>
              <a:ext uri="{FF2B5EF4-FFF2-40B4-BE49-F238E27FC236}">
                <a16:creationId xmlns:a16="http://schemas.microsoft.com/office/drawing/2014/main" id="{53DB1954-98A7-4FCD-896B-A32BC49D7C4E}"/>
              </a:ext>
            </a:extLst>
          </p:cNvPr>
          <p:cNvSpPr txBox="1"/>
          <p:nvPr/>
        </p:nvSpPr>
        <p:spPr>
          <a:xfrm>
            <a:off x="4788956" y="6543335"/>
            <a:ext cx="2606466" cy="153888"/>
          </a:xfrm>
          <a:prstGeom prst="rect">
            <a:avLst/>
          </a:prstGeom>
          <a:noFill/>
        </p:spPr>
        <p:txBody>
          <a:bodyPr wrap="square">
            <a:spAutoFit/>
          </a:bodyPr>
          <a:lstStyle/>
          <a:p>
            <a:r>
              <a:rPr lang="en-US" sz="400"/>
              <a:t>https://businessoverbroadway.com/wp-content/uploads/2020/07/Kaggle_IDEs_Used_2019.png</a:t>
            </a:r>
          </a:p>
        </p:txBody>
      </p:sp>
      <p:pic>
        <p:nvPicPr>
          <p:cNvPr id="6" name="Picture 5">
            <a:extLst>
              <a:ext uri="{FF2B5EF4-FFF2-40B4-BE49-F238E27FC236}">
                <a16:creationId xmlns:a16="http://schemas.microsoft.com/office/drawing/2014/main" id="{59A744F6-630C-4A43-AB7C-C4AB41339E13}"/>
              </a:ext>
            </a:extLst>
          </p:cNvPr>
          <p:cNvPicPr>
            <a:picLocks noChangeAspect="1"/>
          </p:cNvPicPr>
          <p:nvPr/>
        </p:nvPicPr>
        <p:blipFill>
          <a:blip r:embed="rId5"/>
          <a:stretch>
            <a:fillRect/>
          </a:stretch>
        </p:blipFill>
        <p:spPr>
          <a:xfrm>
            <a:off x="2327732" y="928288"/>
            <a:ext cx="7536535" cy="5438891"/>
          </a:xfrm>
          <a:prstGeom prst="rect">
            <a:avLst/>
          </a:prstGeom>
        </p:spPr>
      </p:pic>
    </p:spTree>
    <p:extLst>
      <p:ext uri="{BB962C8B-B14F-4D97-AF65-F5344CB8AC3E}">
        <p14:creationId xmlns:p14="http://schemas.microsoft.com/office/powerpoint/2010/main" val="242892133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2"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46"/>
          <p:cNvSpPr/>
          <p:nvPr/>
        </p:nvSpPr>
        <p:spPr>
          <a:xfrm>
            <a:off x="10149213" y="404812"/>
            <a:ext cx="1213200" cy="324000"/>
          </a:xfrm>
          <a:prstGeom prst="rect">
            <a:avLst/>
          </a:prstGeom>
          <a:blipFill rotWithShape="1">
            <a:blip r:embed="rId3"/>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2400"/>
              <a:buFont typeface="Arial" panose="020B0604020202020204"/>
              <a:buNone/>
            </a:pPr>
            <a:endParaRPr sz="2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91" name="Google Shape;291;p46"/>
          <p:cNvSpPr/>
          <p:nvPr/>
        </p:nvSpPr>
        <p:spPr>
          <a:xfrm>
            <a:off x="0" y="-28135"/>
            <a:ext cx="12184380" cy="848676"/>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2400"/>
              <a:buFont typeface="Arial" panose="020B0604020202020204"/>
              <a:buNone/>
            </a:pPr>
            <a:endParaRPr sz="2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pic>
        <p:nvPicPr>
          <p:cNvPr id="2" name="Picture 1"/>
          <p:cNvPicPr>
            <a:picLocks noChangeAspect="1"/>
          </p:cNvPicPr>
          <p:nvPr/>
        </p:nvPicPr>
        <p:blipFill>
          <a:blip r:embed="rId4"/>
          <a:stretch>
            <a:fillRect/>
          </a:stretch>
        </p:blipFill>
        <p:spPr>
          <a:xfrm>
            <a:off x="10425916" y="54937"/>
            <a:ext cx="1766084" cy="653451"/>
          </a:xfrm>
          <a:prstGeom prst="rect">
            <a:avLst/>
          </a:prstGeom>
        </p:spPr>
      </p:pic>
      <p:sp>
        <p:nvSpPr>
          <p:cNvPr id="7" name="Google Shape;239;p39">
            <a:extLst>
              <a:ext uri="{FF2B5EF4-FFF2-40B4-BE49-F238E27FC236}">
                <a16:creationId xmlns:a16="http://schemas.microsoft.com/office/drawing/2014/main" id="{90458654-7562-42A3-8A4D-9934F320A8D6}"/>
              </a:ext>
            </a:extLst>
          </p:cNvPr>
          <p:cNvSpPr txBox="1">
            <a:spLocks/>
          </p:cNvSpPr>
          <p:nvPr/>
        </p:nvSpPr>
        <p:spPr>
          <a:xfrm>
            <a:off x="304423" y="188912"/>
            <a:ext cx="10423735" cy="659764"/>
          </a:xfrm>
          <a:prstGeom prst="rect">
            <a:avLst/>
          </a:prstGeom>
          <a:noFill/>
          <a:ln>
            <a:noFill/>
          </a:ln>
        </p:spPr>
        <p:txBody>
          <a:bodyPr spcFirstLastPara="1" wrap="square" lIns="91425" tIns="45700" rIns="91425" bIns="4570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 sz="4000" b="1">
                <a:solidFill>
                  <a:schemeClr val="bg1"/>
                </a:solidFill>
                <a:latin typeface="Calibri" panose="020F0502020204030204" charset="0"/>
                <a:cs typeface="Calibri" panose="020F0502020204030204" charset="0"/>
              </a:rPr>
              <a:t>Value: Constant Hand Holding &amp; Support</a:t>
            </a:r>
            <a:endParaRPr lang="en-US" sz="4000" b="1">
              <a:solidFill>
                <a:schemeClr val="bg1"/>
              </a:solidFill>
              <a:latin typeface="Calibri" panose="020F0502020204030204" charset="0"/>
              <a:cs typeface="Calibri" panose="020F0502020204030204" charset="0"/>
            </a:endParaRPr>
          </a:p>
        </p:txBody>
      </p:sp>
      <p:sp>
        <p:nvSpPr>
          <p:cNvPr id="3" name="Google Shape;126;p20">
            <a:extLst>
              <a:ext uri="{FF2B5EF4-FFF2-40B4-BE49-F238E27FC236}">
                <a16:creationId xmlns:a16="http://schemas.microsoft.com/office/drawing/2014/main" id="{AFFB1774-7532-07A9-57C5-4B55164ED531}"/>
              </a:ext>
            </a:extLst>
          </p:cNvPr>
          <p:cNvSpPr/>
          <p:nvPr/>
        </p:nvSpPr>
        <p:spPr>
          <a:xfrm>
            <a:off x="959252" y="4788506"/>
            <a:ext cx="6678105" cy="1768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4" name="Google Shape;127;p20">
            <a:extLst>
              <a:ext uri="{FF2B5EF4-FFF2-40B4-BE49-F238E27FC236}">
                <a16:creationId xmlns:a16="http://schemas.microsoft.com/office/drawing/2014/main" id="{925890D7-905C-9415-B230-CA7B2089EED3}"/>
              </a:ext>
            </a:extLst>
          </p:cNvPr>
          <p:cNvSpPr/>
          <p:nvPr/>
        </p:nvSpPr>
        <p:spPr>
          <a:xfrm>
            <a:off x="961613" y="2009784"/>
            <a:ext cx="6661127" cy="1776161"/>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 name="Google Shape;129;p20">
            <a:extLst>
              <a:ext uri="{FF2B5EF4-FFF2-40B4-BE49-F238E27FC236}">
                <a16:creationId xmlns:a16="http://schemas.microsoft.com/office/drawing/2014/main" id="{67B2CA7E-860B-4D6B-07D6-3A03D19A1E63}"/>
              </a:ext>
            </a:extLst>
          </p:cNvPr>
          <p:cNvSpPr txBox="1"/>
          <p:nvPr/>
        </p:nvSpPr>
        <p:spPr>
          <a:xfrm>
            <a:off x="1045163" y="2354399"/>
            <a:ext cx="6396335" cy="1169521"/>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57200" lvl="0" indent="-301625" algn="l" rtl="0">
              <a:spcBef>
                <a:spcPts val="0"/>
              </a:spcBef>
              <a:spcAft>
                <a:spcPts val="0"/>
              </a:spcAft>
              <a:buClr>
                <a:schemeClr val="dk1"/>
              </a:buClr>
              <a:buSzPts val="1150"/>
              <a:buChar char="●"/>
            </a:pPr>
            <a:r>
              <a:rPr lang="en" sz="1600">
                <a:solidFill>
                  <a:schemeClr val="tx1"/>
                </a:solidFill>
                <a:latin typeface="+mn-lt"/>
                <a:ea typeface="+mn-ea"/>
                <a:cs typeface="+mn-cs"/>
              </a:rPr>
              <a:t>We ensure that learner keeps pace with learning and not gets stuck</a:t>
            </a:r>
            <a:endParaRPr sz="1600">
              <a:solidFill>
                <a:schemeClr val="tx1"/>
              </a:solidFill>
              <a:latin typeface="+mn-lt"/>
              <a:ea typeface="+mn-ea"/>
              <a:cs typeface="+mn-cs"/>
            </a:endParaRPr>
          </a:p>
          <a:p>
            <a:pPr marL="457200" lvl="0" indent="-301625" algn="l" rtl="0">
              <a:spcBef>
                <a:spcPts val="0"/>
              </a:spcBef>
              <a:spcAft>
                <a:spcPts val="0"/>
              </a:spcAft>
              <a:buClr>
                <a:schemeClr val="dk1"/>
              </a:buClr>
              <a:buSzPts val="1150"/>
              <a:buChar char="●"/>
            </a:pPr>
            <a:r>
              <a:rPr lang="en" sz="1600">
                <a:solidFill>
                  <a:schemeClr val="tx1"/>
                </a:solidFill>
                <a:latin typeface="+mn-lt"/>
                <a:ea typeface="+mn-ea"/>
                <a:cs typeface="+mn-cs"/>
              </a:rPr>
              <a:t>Quick resolutions of issues whenever learner gets suck studying at home</a:t>
            </a:r>
            <a:endParaRPr sz="1600">
              <a:solidFill>
                <a:schemeClr val="tx1"/>
              </a:solidFill>
              <a:latin typeface="+mn-lt"/>
              <a:ea typeface="+mn-ea"/>
              <a:cs typeface="+mn-cs"/>
            </a:endParaRPr>
          </a:p>
          <a:p>
            <a:pPr marL="457200" lvl="0" indent="-301625" algn="l" rtl="0">
              <a:spcBef>
                <a:spcPts val="0"/>
              </a:spcBef>
              <a:spcAft>
                <a:spcPts val="0"/>
              </a:spcAft>
              <a:buClr>
                <a:schemeClr val="dk1"/>
              </a:buClr>
              <a:buSzPts val="1150"/>
              <a:buChar char="●"/>
            </a:pPr>
            <a:r>
              <a:rPr lang="en" sz="1600">
                <a:solidFill>
                  <a:schemeClr val="tx1"/>
                </a:solidFill>
                <a:latin typeface="+mn-lt"/>
                <a:ea typeface="+mn-ea"/>
                <a:cs typeface="+mn-cs"/>
              </a:rPr>
              <a:t>Stress and hassle free experience of learning anywhere and anytime</a:t>
            </a:r>
            <a:endParaRPr sz="1600">
              <a:solidFill>
                <a:schemeClr val="tx1"/>
              </a:solidFill>
              <a:latin typeface="+mn-lt"/>
              <a:ea typeface="+mn-ea"/>
              <a:cs typeface="+mn-cs"/>
            </a:endParaRPr>
          </a:p>
        </p:txBody>
      </p:sp>
      <p:sp>
        <p:nvSpPr>
          <p:cNvPr id="8" name="Google Shape;131;p20">
            <a:extLst>
              <a:ext uri="{FF2B5EF4-FFF2-40B4-BE49-F238E27FC236}">
                <a16:creationId xmlns:a16="http://schemas.microsoft.com/office/drawing/2014/main" id="{BC8AB9CD-8FBD-E320-253D-1108BBF117D9}"/>
              </a:ext>
            </a:extLst>
          </p:cNvPr>
          <p:cNvSpPr txBox="1"/>
          <p:nvPr/>
        </p:nvSpPr>
        <p:spPr>
          <a:xfrm>
            <a:off x="1046096" y="4916909"/>
            <a:ext cx="5937802" cy="1592713"/>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57200" lvl="0" indent="-301625" algn="l" rtl="0">
              <a:spcBef>
                <a:spcPts val="0"/>
              </a:spcBef>
              <a:spcAft>
                <a:spcPts val="0"/>
              </a:spcAft>
              <a:buClr>
                <a:schemeClr val="dk1"/>
              </a:buClr>
              <a:buSzPts val="1150"/>
              <a:buChar char="●"/>
            </a:pPr>
            <a:r>
              <a:rPr lang="en" sz="1600" err="1">
                <a:solidFill>
                  <a:schemeClr val="tx1"/>
                </a:solidFill>
                <a:latin typeface="+mn-lt"/>
                <a:ea typeface="+mn-ea"/>
                <a:cs typeface="+mn-cs"/>
              </a:rPr>
              <a:t>upGrad</a:t>
            </a:r>
            <a:r>
              <a:rPr lang="en" sz="1600">
                <a:solidFill>
                  <a:schemeClr val="tx1"/>
                </a:solidFill>
                <a:latin typeface="+mn-lt"/>
                <a:ea typeface="+mn-ea"/>
                <a:cs typeface="+mn-cs"/>
              </a:rPr>
              <a:t> Buddy for your cohort</a:t>
            </a:r>
            <a:endParaRPr sz="1600">
              <a:solidFill>
                <a:schemeClr val="tx1"/>
              </a:solidFill>
              <a:latin typeface="+mn-lt"/>
              <a:ea typeface="+mn-ea"/>
              <a:cs typeface="+mn-cs"/>
            </a:endParaRPr>
          </a:p>
          <a:p>
            <a:pPr marL="457200" lvl="0" indent="-301625" algn="l" rtl="0">
              <a:spcBef>
                <a:spcPts val="0"/>
              </a:spcBef>
              <a:spcAft>
                <a:spcPts val="0"/>
              </a:spcAft>
              <a:buClr>
                <a:schemeClr val="dk1"/>
              </a:buClr>
              <a:buSzPts val="1150"/>
              <a:buChar char="●"/>
            </a:pPr>
            <a:r>
              <a:rPr lang="en" sz="1600">
                <a:solidFill>
                  <a:schemeClr val="tx1"/>
                </a:solidFill>
                <a:latin typeface="+mn-lt"/>
                <a:ea typeface="+mn-ea"/>
                <a:cs typeface="+mn-cs"/>
              </a:rPr>
              <a:t>Constant Tech Support</a:t>
            </a:r>
            <a:endParaRPr sz="1600">
              <a:solidFill>
                <a:schemeClr val="tx1"/>
              </a:solidFill>
              <a:latin typeface="+mn-lt"/>
              <a:ea typeface="+mn-ea"/>
              <a:cs typeface="+mn-cs"/>
            </a:endParaRPr>
          </a:p>
          <a:p>
            <a:pPr marL="457200" lvl="0" indent="-301625" algn="l" rtl="0">
              <a:spcBef>
                <a:spcPts val="0"/>
              </a:spcBef>
              <a:spcAft>
                <a:spcPts val="0"/>
              </a:spcAft>
              <a:buClr>
                <a:schemeClr val="dk1"/>
              </a:buClr>
              <a:buSzPts val="1150"/>
              <a:buChar char="●"/>
            </a:pPr>
            <a:r>
              <a:rPr lang="en" sz="1600">
                <a:solidFill>
                  <a:schemeClr val="tx1"/>
                </a:solidFill>
                <a:latin typeface="+mn-lt"/>
                <a:ea typeface="+mn-ea"/>
                <a:cs typeface="+mn-cs"/>
              </a:rPr>
              <a:t>Dedicated Grievance Handling team</a:t>
            </a:r>
            <a:endParaRPr sz="1600">
              <a:solidFill>
                <a:schemeClr val="tx1"/>
              </a:solidFill>
              <a:latin typeface="+mn-lt"/>
              <a:ea typeface="+mn-ea"/>
              <a:cs typeface="+mn-cs"/>
            </a:endParaRPr>
          </a:p>
          <a:p>
            <a:pPr marL="457200" lvl="0" indent="-301625" algn="l" rtl="0">
              <a:spcBef>
                <a:spcPts val="0"/>
              </a:spcBef>
              <a:spcAft>
                <a:spcPts val="0"/>
              </a:spcAft>
              <a:buClr>
                <a:schemeClr val="dk1"/>
              </a:buClr>
              <a:buSzPts val="1150"/>
              <a:buChar char="●"/>
            </a:pPr>
            <a:r>
              <a:rPr lang="en" sz="1600">
                <a:solidFill>
                  <a:schemeClr val="tx1"/>
                </a:solidFill>
                <a:latin typeface="+mn-lt"/>
                <a:ea typeface="+mn-ea"/>
                <a:cs typeface="+mn-cs"/>
              </a:rPr>
              <a:t>Q&amp;A forum</a:t>
            </a:r>
            <a:endParaRPr sz="1600">
              <a:solidFill>
                <a:schemeClr val="tx1"/>
              </a:solidFill>
              <a:latin typeface="+mn-lt"/>
              <a:ea typeface="+mn-ea"/>
              <a:cs typeface="+mn-cs"/>
            </a:endParaRPr>
          </a:p>
          <a:p>
            <a:pPr marL="457200" lvl="0" indent="-301625" algn="l" rtl="0">
              <a:spcBef>
                <a:spcPts val="0"/>
              </a:spcBef>
              <a:spcAft>
                <a:spcPts val="0"/>
              </a:spcAft>
              <a:buClr>
                <a:schemeClr val="dk1"/>
              </a:buClr>
              <a:buSzPts val="1150"/>
              <a:buChar char="●"/>
            </a:pPr>
            <a:r>
              <a:rPr lang="en" sz="1600">
                <a:solidFill>
                  <a:schemeClr val="tx1"/>
                </a:solidFill>
                <a:latin typeface="+mn-lt"/>
                <a:ea typeface="+mn-ea"/>
                <a:cs typeface="+mn-cs"/>
              </a:rPr>
              <a:t>Doubt Resolution Sessions</a:t>
            </a:r>
            <a:endParaRPr sz="1600">
              <a:solidFill>
                <a:schemeClr val="tx1"/>
              </a:solidFill>
              <a:latin typeface="+mn-lt"/>
              <a:ea typeface="+mn-ea"/>
              <a:cs typeface="+mn-cs"/>
            </a:endParaRPr>
          </a:p>
          <a:p>
            <a:pPr marL="457200" lvl="0" indent="0" algn="l" rtl="0">
              <a:spcBef>
                <a:spcPts val="0"/>
              </a:spcBef>
              <a:spcAft>
                <a:spcPts val="0"/>
              </a:spcAft>
              <a:buNone/>
            </a:pPr>
            <a:endParaRPr sz="1150">
              <a:solidFill>
                <a:schemeClr val="dk1"/>
              </a:solidFill>
            </a:endParaRPr>
          </a:p>
        </p:txBody>
      </p:sp>
      <p:pic>
        <p:nvPicPr>
          <p:cNvPr id="9" name="Google Shape;132;p20">
            <a:extLst>
              <a:ext uri="{FF2B5EF4-FFF2-40B4-BE49-F238E27FC236}">
                <a16:creationId xmlns:a16="http://schemas.microsoft.com/office/drawing/2014/main" id="{2324F7AB-D8A3-831A-AE3E-2882F8577EBA}"/>
              </a:ext>
            </a:extLst>
          </p:cNvPr>
          <p:cNvPicPr preferRelativeResize="0"/>
          <p:nvPr/>
        </p:nvPicPr>
        <p:blipFill>
          <a:blip r:embed="rId5">
            <a:alphaModFix/>
          </a:blip>
          <a:stretch>
            <a:fillRect/>
          </a:stretch>
        </p:blipFill>
        <p:spPr>
          <a:xfrm>
            <a:off x="9414195" y="1416911"/>
            <a:ext cx="1137017" cy="1097941"/>
          </a:xfrm>
          <a:prstGeom prst="rect">
            <a:avLst/>
          </a:prstGeom>
          <a:noFill/>
          <a:ln>
            <a:noFill/>
          </a:ln>
        </p:spPr>
      </p:pic>
      <p:sp>
        <p:nvSpPr>
          <p:cNvPr id="14" name="Google Shape;133;p20">
            <a:extLst>
              <a:ext uri="{FF2B5EF4-FFF2-40B4-BE49-F238E27FC236}">
                <a16:creationId xmlns:a16="http://schemas.microsoft.com/office/drawing/2014/main" id="{2511FE8C-84F7-93A8-C2B3-408FB1EA27A1}"/>
              </a:ext>
            </a:extLst>
          </p:cNvPr>
          <p:cNvSpPr txBox="1"/>
          <p:nvPr/>
        </p:nvSpPr>
        <p:spPr>
          <a:xfrm>
            <a:off x="3440884" y="4353952"/>
            <a:ext cx="1197000" cy="461635"/>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r>
              <a:rPr lang="en" sz="1800" b="1">
                <a:solidFill>
                  <a:schemeClr val="dk1"/>
                </a:solidFill>
                <a:highlight>
                  <a:srgbClr val="FFFFFF"/>
                </a:highlight>
              </a:rPr>
              <a:t>Features</a:t>
            </a:r>
            <a:endParaRPr sz="1800" b="1">
              <a:solidFill>
                <a:schemeClr val="dk1"/>
              </a:solidFill>
              <a:highlight>
                <a:srgbClr val="FFFFFF"/>
              </a:highlight>
            </a:endParaRPr>
          </a:p>
        </p:txBody>
      </p:sp>
      <p:sp>
        <p:nvSpPr>
          <p:cNvPr id="15" name="Google Shape;134;p20">
            <a:extLst>
              <a:ext uri="{FF2B5EF4-FFF2-40B4-BE49-F238E27FC236}">
                <a16:creationId xmlns:a16="http://schemas.microsoft.com/office/drawing/2014/main" id="{44B24221-E3E0-DA99-2AAE-9327B27AA56F}"/>
              </a:ext>
            </a:extLst>
          </p:cNvPr>
          <p:cNvSpPr txBox="1"/>
          <p:nvPr/>
        </p:nvSpPr>
        <p:spPr>
          <a:xfrm>
            <a:off x="3378851" y="1419714"/>
            <a:ext cx="2522520" cy="461635"/>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r>
              <a:rPr lang="en" sz="1800" b="1">
                <a:solidFill>
                  <a:schemeClr val="dk1"/>
                </a:solidFill>
                <a:highlight>
                  <a:srgbClr val="FFFFFF"/>
                </a:highlight>
              </a:rPr>
              <a:t>Advantages</a:t>
            </a:r>
            <a:endParaRPr sz="1800" b="1">
              <a:solidFill>
                <a:schemeClr val="dk1"/>
              </a:solidFill>
              <a:highlight>
                <a:srgbClr val="FFFFFF"/>
              </a:highlight>
            </a:endParaRPr>
          </a:p>
        </p:txBody>
      </p:sp>
      <p:sp>
        <p:nvSpPr>
          <p:cNvPr id="16" name="Google Shape;135;p20">
            <a:extLst>
              <a:ext uri="{FF2B5EF4-FFF2-40B4-BE49-F238E27FC236}">
                <a16:creationId xmlns:a16="http://schemas.microsoft.com/office/drawing/2014/main" id="{A7781F44-0D09-6FFF-2DAF-5755742DB9E3}"/>
              </a:ext>
            </a:extLst>
          </p:cNvPr>
          <p:cNvSpPr txBox="1"/>
          <p:nvPr/>
        </p:nvSpPr>
        <p:spPr>
          <a:xfrm>
            <a:off x="9186545" y="2610078"/>
            <a:ext cx="2058002" cy="461635"/>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r>
              <a:rPr lang="en" sz="1800" b="1">
                <a:solidFill>
                  <a:schemeClr val="dk1"/>
                </a:solidFill>
                <a:highlight>
                  <a:srgbClr val="FFFFFF"/>
                </a:highlight>
              </a:rPr>
              <a:t>Learner</a:t>
            </a:r>
            <a:r>
              <a:rPr lang="en" b="1">
                <a:solidFill>
                  <a:schemeClr val="dk1"/>
                </a:solidFill>
                <a:highlight>
                  <a:srgbClr val="FFFFFF"/>
                </a:highlight>
              </a:rPr>
              <a:t> </a:t>
            </a:r>
            <a:r>
              <a:rPr lang="en" sz="1800" b="1">
                <a:solidFill>
                  <a:schemeClr val="dk1"/>
                </a:solidFill>
                <a:highlight>
                  <a:srgbClr val="FFFFFF"/>
                </a:highlight>
              </a:rPr>
              <a:t>Need</a:t>
            </a:r>
            <a:endParaRPr sz="1800" b="1">
              <a:solidFill>
                <a:schemeClr val="dk1"/>
              </a:solidFill>
              <a:highlight>
                <a:srgbClr val="FFFFFF"/>
              </a:highlight>
            </a:endParaRPr>
          </a:p>
        </p:txBody>
      </p:sp>
      <p:sp>
        <p:nvSpPr>
          <p:cNvPr id="17" name="Google Shape;136;p20">
            <a:extLst>
              <a:ext uri="{FF2B5EF4-FFF2-40B4-BE49-F238E27FC236}">
                <a16:creationId xmlns:a16="http://schemas.microsoft.com/office/drawing/2014/main" id="{33BD7042-C5CF-44FE-24C7-036A0F630A5E}"/>
              </a:ext>
            </a:extLst>
          </p:cNvPr>
          <p:cNvSpPr/>
          <p:nvPr/>
        </p:nvSpPr>
        <p:spPr>
          <a:xfrm>
            <a:off x="8533897" y="3081919"/>
            <a:ext cx="2969254" cy="2628251"/>
          </a:xfrm>
          <a:prstGeom prst="roundRect">
            <a:avLst>
              <a:gd name="adj" fmla="val 16667"/>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8" name="Google Shape;137;p20">
            <a:extLst>
              <a:ext uri="{FF2B5EF4-FFF2-40B4-BE49-F238E27FC236}">
                <a16:creationId xmlns:a16="http://schemas.microsoft.com/office/drawing/2014/main" id="{ADC952F2-3A17-0766-C83B-50BF7FF2AF3D}"/>
              </a:ext>
            </a:extLst>
          </p:cNvPr>
          <p:cNvSpPr txBox="1"/>
          <p:nvPr/>
        </p:nvSpPr>
        <p:spPr>
          <a:xfrm>
            <a:off x="8593827" y="3615970"/>
            <a:ext cx="2779066" cy="1908184"/>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57200" indent="-301625">
              <a:buClr>
                <a:schemeClr val="dk1"/>
              </a:buClr>
              <a:buSzPts val="1150"/>
              <a:buChar char="●"/>
            </a:pPr>
            <a:r>
              <a:rPr lang="en" sz="1600">
                <a:solidFill>
                  <a:schemeClr val="tx1"/>
                </a:solidFill>
                <a:latin typeface="+mn-lt"/>
                <a:ea typeface="+mn-ea"/>
                <a:cs typeface="+mn-cs"/>
              </a:rPr>
              <a:t>Fear of lagging/getting lost /mission out on important deliverables.</a:t>
            </a:r>
            <a:endParaRPr lang="en-US" sz="1600">
              <a:solidFill>
                <a:schemeClr val="tx1"/>
              </a:solidFill>
              <a:latin typeface="+mn-lt"/>
              <a:ea typeface="+mn-ea"/>
              <a:cs typeface="+mn-cs"/>
            </a:endParaRPr>
          </a:p>
          <a:p>
            <a:pPr marL="457200" lvl="0" indent="-301625" algn="l">
              <a:spcBef>
                <a:spcPts val="0"/>
              </a:spcBef>
              <a:spcAft>
                <a:spcPts val="0"/>
              </a:spcAft>
              <a:buSzPts val="1150"/>
              <a:buChar char="●"/>
            </a:pPr>
            <a:endParaRPr lang="en" sz="1600">
              <a:solidFill>
                <a:schemeClr val="tx1"/>
              </a:solidFill>
              <a:latin typeface="+mn-lt"/>
              <a:ea typeface="Calibri"/>
              <a:cs typeface="Calibri"/>
            </a:endParaRPr>
          </a:p>
          <a:p>
            <a:pPr marL="457200" lvl="0" indent="-301625" algn="l" rtl="0">
              <a:spcBef>
                <a:spcPts val="0"/>
              </a:spcBef>
              <a:spcAft>
                <a:spcPts val="0"/>
              </a:spcAft>
              <a:buClr>
                <a:schemeClr val="dk1"/>
              </a:buClr>
              <a:buSzPts val="1150"/>
              <a:buChar char="●"/>
            </a:pPr>
            <a:r>
              <a:rPr lang="en" sz="1600">
                <a:solidFill>
                  <a:schemeClr val="tx1"/>
                </a:solidFill>
                <a:latin typeface="+mn-lt"/>
                <a:ea typeface="+mn-ea"/>
                <a:cs typeface="+mn-cs"/>
              </a:rPr>
              <a:t>For a human companion to guide in the journey</a:t>
            </a:r>
            <a:endParaRPr sz="1600">
              <a:solidFill>
                <a:schemeClr val="tx1"/>
              </a:solidFill>
              <a:latin typeface="+mn-lt"/>
              <a:ea typeface="+mn-ea"/>
              <a:cs typeface="+mn-cs"/>
            </a:endParaRPr>
          </a:p>
          <a:p>
            <a:pPr marL="457200" lvl="0" indent="0" algn="l" rtl="0">
              <a:spcBef>
                <a:spcPts val="0"/>
              </a:spcBef>
              <a:spcAft>
                <a:spcPts val="0"/>
              </a:spcAft>
              <a:buNone/>
            </a:pPr>
            <a:endParaRPr sz="1600">
              <a:solidFill>
                <a:schemeClr val="tx1"/>
              </a:solidFill>
              <a:latin typeface="+mn-lt"/>
              <a:ea typeface="+mn-ea"/>
              <a:cs typeface="+mn-cs"/>
            </a:endParaRPr>
          </a:p>
        </p:txBody>
      </p:sp>
      <p:sp>
        <p:nvSpPr>
          <p:cNvPr id="19" name="Google Shape;138;p20">
            <a:extLst>
              <a:ext uri="{FF2B5EF4-FFF2-40B4-BE49-F238E27FC236}">
                <a16:creationId xmlns:a16="http://schemas.microsoft.com/office/drawing/2014/main" id="{101396D2-056F-A199-3B53-AE8DE9D12F6B}"/>
              </a:ext>
            </a:extLst>
          </p:cNvPr>
          <p:cNvSpPr/>
          <p:nvPr/>
        </p:nvSpPr>
        <p:spPr>
          <a:xfrm rot="5400000">
            <a:off x="1397677" y="4340519"/>
            <a:ext cx="306600" cy="320700"/>
          </a:xfrm>
          <a:prstGeom prst="upArrow">
            <a:avLst>
              <a:gd name="adj1" fmla="val 50000"/>
              <a:gd name="adj2" fmla="val 50000"/>
            </a:avLst>
          </a:prstGeom>
          <a:solidFill>
            <a:srgbClr val="F5333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0" name="Google Shape;139;p20">
            <a:extLst>
              <a:ext uri="{FF2B5EF4-FFF2-40B4-BE49-F238E27FC236}">
                <a16:creationId xmlns:a16="http://schemas.microsoft.com/office/drawing/2014/main" id="{6E7C7DD2-9DAE-4FC8-DBC4-6374D0DF6580}"/>
              </a:ext>
            </a:extLst>
          </p:cNvPr>
          <p:cNvSpPr/>
          <p:nvPr/>
        </p:nvSpPr>
        <p:spPr>
          <a:xfrm rot="5400000">
            <a:off x="1365113" y="1520033"/>
            <a:ext cx="306600" cy="320700"/>
          </a:xfrm>
          <a:prstGeom prst="upArrow">
            <a:avLst>
              <a:gd name="adj1" fmla="val 50000"/>
              <a:gd name="adj2" fmla="val 50000"/>
            </a:avLst>
          </a:prstGeom>
          <a:solidFill>
            <a:srgbClr val="F5333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3406329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3"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1+#ppt_w/2"/>
                                          </p:val>
                                        </p:tav>
                                        <p:tav tm="100000">
                                          <p:val>
                                            <p:strVal val="#ppt_x"/>
                                          </p:val>
                                        </p:tav>
                                      </p:tavLst>
                                    </p:anim>
                                    <p:anim calcmode="lin" valueType="num">
                                      <p:cBhvr additive="base">
                                        <p:cTn id="8" dur="500" fill="hold"/>
                                        <p:tgtEl>
                                          <p:spTgt spid="9"/>
                                        </p:tgtEl>
                                        <p:attrNameLst>
                                          <p:attrName>ppt_y</p:attrName>
                                        </p:attrNameLst>
                                      </p:cBhvr>
                                      <p:tavLst>
                                        <p:tav tm="0">
                                          <p:val>
                                            <p:strVal val="0-#ppt_h/2"/>
                                          </p:val>
                                        </p:tav>
                                        <p:tav tm="100000">
                                          <p:val>
                                            <p:strVal val="#ppt_y"/>
                                          </p:val>
                                        </p:tav>
                                      </p:tavLst>
                                    </p:anim>
                                  </p:childTnLst>
                                </p:cTn>
                              </p:par>
                              <p:par>
                                <p:cTn id="9" presetID="2" presetClass="entr" presetSubtype="3"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500" fill="hold"/>
                                        <p:tgtEl>
                                          <p:spTgt spid="16"/>
                                        </p:tgtEl>
                                        <p:attrNameLst>
                                          <p:attrName>ppt_x</p:attrName>
                                        </p:attrNameLst>
                                      </p:cBhvr>
                                      <p:tavLst>
                                        <p:tav tm="0">
                                          <p:val>
                                            <p:strVal val="1+#ppt_w/2"/>
                                          </p:val>
                                        </p:tav>
                                        <p:tav tm="100000">
                                          <p:val>
                                            <p:strVal val="#ppt_x"/>
                                          </p:val>
                                        </p:tav>
                                      </p:tavLst>
                                    </p:anim>
                                    <p:anim calcmode="lin" valueType="num">
                                      <p:cBhvr additive="base">
                                        <p:cTn id="12" dur="500" fill="hold"/>
                                        <p:tgtEl>
                                          <p:spTgt spid="16"/>
                                        </p:tgtEl>
                                        <p:attrNameLst>
                                          <p:attrName>ppt_y</p:attrName>
                                        </p:attrNameLst>
                                      </p:cBhvr>
                                      <p:tavLst>
                                        <p:tav tm="0">
                                          <p:val>
                                            <p:strVal val="0-#ppt_h/2"/>
                                          </p:val>
                                        </p:tav>
                                        <p:tav tm="100000">
                                          <p:val>
                                            <p:strVal val="#ppt_y"/>
                                          </p:val>
                                        </p:tav>
                                      </p:tavLst>
                                    </p:anim>
                                  </p:childTnLst>
                                </p:cTn>
                              </p:par>
                              <p:par>
                                <p:cTn id="13" presetID="2" presetClass="entr" presetSubtype="3"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anim calcmode="lin" valueType="num">
                                      <p:cBhvr additive="base">
                                        <p:cTn id="15" dur="500" fill="hold"/>
                                        <p:tgtEl>
                                          <p:spTgt spid="17"/>
                                        </p:tgtEl>
                                        <p:attrNameLst>
                                          <p:attrName>ppt_x</p:attrName>
                                        </p:attrNameLst>
                                      </p:cBhvr>
                                      <p:tavLst>
                                        <p:tav tm="0">
                                          <p:val>
                                            <p:strVal val="1+#ppt_w/2"/>
                                          </p:val>
                                        </p:tav>
                                        <p:tav tm="100000">
                                          <p:val>
                                            <p:strVal val="#ppt_x"/>
                                          </p:val>
                                        </p:tav>
                                      </p:tavLst>
                                    </p:anim>
                                    <p:anim calcmode="lin" valueType="num">
                                      <p:cBhvr additive="base">
                                        <p:cTn id="16" dur="500" fill="hold"/>
                                        <p:tgtEl>
                                          <p:spTgt spid="17"/>
                                        </p:tgtEl>
                                        <p:attrNameLst>
                                          <p:attrName>ppt_y</p:attrName>
                                        </p:attrNameLst>
                                      </p:cBhvr>
                                      <p:tavLst>
                                        <p:tav tm="0">
                                          <p:val>
                                            <p:strVal val="0-#ppt_h/2"/>
                                          </p:val>
                                        </p:tav>
                                        <p:tav tm="100000">
                                          <p:val>
                                            <p:strVal val="#ppt_y"/>
                                          </p:val>
                                        </p:tav>
                                      </p:tavLst>
                                    </p:anim>
                                  </p:childTnLst>
                                </p:cTn>
                              </p:par>
                              <p:par>
                                <p:cTn id="17" presetID="2" presetClass="entr" presetSubtype="3"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anim calcmode="lin" valueType="num">
                                      <p:cBhvr additive="base">
                                        <p:cTn id="19" dur="500" fill="hold"/>
                                        <p:tgtEl>
                                          <p:spTgt spid="18"/>
                                        </p:tgtEl>
                                        <p:attrNameLst>
                                          <p:attrName>ppt_x</p:attrName>
                                        </p:attrNameLst>
                                      </p:cBhvr>
                                      <p:tavLst>
                                        <p:tav tm="0">
                                          <p:val>
                                            <p:strVal val="1+#ppt_w/2"/>
                                          </p:val>
                                        </p:tav>
                                        <p:tav tm="100000">
                                          <p:val>
                                            <p:strVal val="#ppt_x"/>
                                          </p:val>
                                        </p:tav>
                                      </p:tavLst>
                                    </p:anim>
                                    <p:anim calcmode="lin" valueType="num">
                                      <p:cBhvr additive="base">
                                        <p:cTn id="20" dur="500" fill="hold"/>
                                        <p:tgtEl>
                                          <p:spTgt spid="18"/>
                                        </p:tgtEl>
                                        <p:attrNameLst>
                                          <p:attrName>ppt_y</p:attrName>
                                        </p:attrNameLst>
                                      </p:cBhvr>
                                      <p:tavLst>
                                        <p:tav tm="0">
                                          <p:val>
                                            <p:strVal val="0-#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9" fill="hold" grpId="0" nodeType="clickEffect">
                                  <p:stCondLst>
                                    <p:cond delay="0"/>
                                  </p:stCondLst>
                                  <p:childTnLst>
                                    <p:set>
                                      <p:cBhvr>
                                        <p:cTn id="24" dur="1" fill="hold">
                                          <p:stCondLst>
                                            <p:cond delay="0"/>
                                          </p:stCondLst>
                                        </p:cTn>
                                        <p:tgtEl>
                                          <p:spTgt spid="3"/>
                                        </p:tgtEl>
                                        <p:attrNameLst>
                                          <p:attrName>style.visibility</p:attrName>
                                        </p:attrNameLst>
                                      </p:cBhvr>
                                      <p:to>
                                        <p:strVal val="visible"/>
                                      </p:to>
                                    </p:set>
                                    <p:anim calcmode="lin" valueType="num">
                                      <p:cBhvr additive="base">
                                        <p:cTn id="25" dur="500" fill="hold"/>
                                        <p:tgtEl>
                                          <p:spTgt spid="3"/>
                                        </p:tgtEl>
                                        <p:attrNameLst>
                                          <p:attrName>ppt_x</p:attrName>
                                        </p:attrNameLst>
                                      </p:cBhvr>
                                      <p:tavLst>
                                        <p:tav tm="0">
                                          <p:val>
                                            <p:strVal val="0-#ppt_w/2"/>
                                          </p:val>
                                        </p:tav>
                                        <p:tav tm="100000">
                                          <p:val>
                                            <p:strVal val="#ppt_x"/>
                                          </p:val>
                                        </p:tav>
                                      </p:tavLst>
                                    </p:anim>
                                    <p:anim calcmode="lin" valueType="num">
                                      <p:cBhvr additive="base">
                                        <p:cTn id="26" dur="500" fill="hold"/>
                                        <p:tgtEl>
                                          <p:spTgt spid="3"/>
                                        </p:tgtEl>
                                        <p:attrNameLst>
                                          <p:attrName>ppt_y</p:attrName>
                                        </p:attrNameLst>
                                      </p:cBhvr>
                                      <p:tavLst>
                                        <p:tav tm="0">
                                          <p:val>
                                            <p:strVal val="0-#ppt_h/2"/>
                                          </p:val>
                                        </p:tav>
                                        <p:tav tm="100000">
                                          <p:val>
                                            <p:strVal val="#ppt_y"/>
                                          </p:val>
                                        </p:tav>
                                      </p:tavLst>
                                    </p:anim>
                                  </p:childTnLst>
                                </p:cTn>
                              </p:par>
                              <p:par>
                                <p:cTn id="27" presetID="2" presetClass="entr" presetSubtype="9" fill="hold" grpId="0" nodeType="withEffect">
                                  <p:stCondLst>
                                    <p:cond delay="0"/>
                                  </p:stCondLst>
                                  <p:childTnLst>
                                    <p:set>
                                      <p:cBhvr>
                                        <p:cTn id="28" dur="1" fill="hold">
                                          <p:stCondLst>
                                            <p:cond delay="0"/>
                                          </p:stCondLst>
                                        </p:cTn>
                                        <p:tgtEl>
                                          <p:spTgt spid="4"/>
                                        </p:tgtEl>
                                        <p:attrNameLst>
                                          <p:attrName>style.visibility</p:attrName>
                                        </p:attrNameLst>
                                      </p:cBhvr>
                                      <p:to>
                                        <p:strVal val="visible"/>
                                      </p:to>
                                    </p:set>
                                    <p:anim calcmode="lin" valueType="num">
                                      <p:cBhvr additive="base">
                                        <p:cTn id="29" dur="500" fill="hold"/>
                                        <p:tgtEl>
                                          <p:spTgt spid="4"/>
                                        </p:tgtEl>
                                        <p:attrNameLst>
                                          <p:attrName>ppt_x</p:attrName>
                                        </p:attrNameLst>
                                      </p:cBhvr>
                                      <p:tavLst>
                                        <p:tav tm="0">
                                          <p:val>
                                            <p:strVal val="0-#ppt_w/2"/>
                                          </p:val>
                                        </p:tav>
                                        <p:tav tm="100000">
                                          <p:val>
                                            <p:strVal val="#ppt_x"/>
                                          </p:val>
                                        </p:tav>
                                      </p:tavLst>
                                    </p:anim>
                                    <p:anim calcmode="lin" valueType="num">
                                      <p:cBhvr additive="base">
                                        <p:cTn id="30" dur="500" fill="hold"/>
                                        <p:tgtEl>
                                          <p:spTgt spid="4"/>
                                        </p:tgtEl>
                                        <p:attrNameLst>
                                          <p:attrName>ppt_y</p:attrName>
                                        </p:attrNameLst>
                                      </p:cBhvr>
                                      <p:tavLst>
                                        <p:tav tm="0">
                                          <p:val>
                                            <p:strVal val="0-#ppt_h/2"/>
                                          </p:val>
                                        </p:tav>
                                        <p:tav tm="100000">
                                          <p:val>
                                            <p:strVal val="#ppt_y"/>
                                          </p:val>
                                        </p:tav>
                                      </p:tavLst>
                                    </p:anim>
                                  </p:childTnLst>
                                </p:cTn>
                              </p:par>
                              <p:par>
                                <p:cTn id="31" presetID="2" presetClass="entr" presetSubtype="9" fill="hold" grpId="0" nodeType="withEffect">
                                  <p:stCondLst>
                                    <p:cond delay="0"/>
                                  </p:stCondLst>
                                  <p:childTnLst>
                                    <p:set>
                                      <p:cBhvr>
                                        <p:cTn id="32" dur="1" fill="hold">
                                          <p:stCondLst>
                                            <p:cond delay="0"/>
                                          </p:stCondLst>
                                        </p:cTn>
                                        <p:tgtEl>
                                          <p:spTgt spid="5"/>
                                        </p:tgtEl>
                                        <p:attrNameLst>
                                          <p:attrName>style.visibility</p:attrName>
                                        </p:attrNameLst>
                                      </p:cBhvr>
                                      <p:to>
                                        <p:strVal val="visible"/>
                                      </p:to>
                                    </p:set>
                                    <p:anim calcmode="lin" valueType="num">
                                      <p:cBhvr additive="base">
                                        <p:cTn id="33" dur="500" fill="hold"/>
                                        <p:tgtEl>
                                          <p:spTgt spid="5"/>
                                        </p:tgtEl>
                                        <p:attrNameLst>
                                          <p:attrName>ppt_x</p:attrName>
                                        </p:attrNameLst>
                                      </p:cBhvr>
                                      <p:tavLst>
                                        <p:tav tm="0">
                                          <p:val>
                                            <p:strVal val="0-#ppt_w/2"/>
                                          </p:val>
                                        </p:tav>
                                        <p:tav tm="100000">
                                          <p:val>
                                            <p:strVal val="#ppt_x"/>
                                          </p:val>
                                        </p:tav>
                                      </p:tavLst>
                                    </p:anim>
                                    <p:anim calcmode="lin" valueType="num">
                                      <p:cBhvr additive="base">
                                        <p:cTn id="34" dur="500" fill="hold"/>
                                        <p:tgtEl>
                                          <p:spTgt spid="5"/>
                                        </p:tgtEl>
                                        <p:attrNameLst>
                                          <p:attrName>ppt_y</p:attrName>
                                        </p:attrNameLst>
                                      </p:cBhvr>
                                      <p:tavLst>
                                        <p:tav tm="0">
                                          <p:val>
                                            <p:strVal val="0-#ppt_h/2"/>
                                          </p:val>
                                        </p:tav>
                                        <p:tav tm="100000">
                                          <p:val>
                                            <p:strVal val="#ppt_y"/>
                                          </p:val>
                                        </p:tav>
                                      </p:tavLst>
                                    </p:anim>
                                  </p:childTnLst>
                                </p:cTn>
                              </p:par>
                              <p:par>
                                <p:cTn id="35" presetID="2" presetClass="entr" presetSubtype="9" fill="hold" grpId="0" nodeType="withEffect">
                                  <p:stCondLst>
                                    <p:cond delay="0"/>
                                  </p:stCondLst>
                                  <p:childTnLst>
                                    <p:set>
                                      <p:cBhvr>
                                        <p:cTn id="36" dur="1" fill="hold">
                                          <p:stCondLst>
                                            <p:cond delay="0"/>
                                          </p:stCondLst>
                                        </p:cTn>
                                        <p:tgtEl>
                                          <p:spTgt spid="8"/>
                                        </p:tgtEl>
                                        <p:attrNameLst>
                                          <p:attrName>style.visibility</p:attrName>
                                        </p:attrNameLst>
                                      </p:cBhvr>
                                      <p:to>
                                        <p:strVal val="visible"/>
                                      </p:to>
                                    </p:set>
                                    <p:anim calcmode="lin" valueType="num">
                                      <p:cBhvr additive="base">
                                        <p:cTn id="37" dur="500" fill="hold"/>
                                        <p:tgtEl>
                                          <p:spTgt spid="8"/>
                                        </p:tgtEl>
                                        <p:attrNameLst>
                                          <p:attrName>ppt_x</p:attrName>
                                        </p:attrNameLst>
                                      </p:cBhvr>
                                      <p:tavLst>
                                        <p:tav tm="0">
                                          <p:val>
                                            <p:strVal val="0-#ppt_w/2"/>
                                          </p:val>
                                        </p:tav>
                                        <p:tav tm="100000">
                                          <p:val>
                                            <p:strVal val="#ppt_x"/>
                                          </p:val>
                                        </p:tav>
                                      </p:tavLst>
                                    </p:anim>
                                    <p:anim calcmode="lin" valueType="num">
                                      <p:cBhvr additive="base">
                                        <p:cTn id="38" dur="500" fill="hold"/>
                                        <p:tgtEl>
                                          <p:spTgt spid="8"/>
                                        </p:tgtEl>
                                        <p:attrNameLst>
                                          <p:attrName>ppt_y</p:attrName>
                                        </p:attrNameLst>
                                      </p:cBhvr>
                                      <p:tavLst>
                                        <p:tav tm="0">
                                          <p:val>
                                            <p:strVal val="0-#ppt_h/2"/>
                                          </p:val>
                                        </p:tav>
                                        <p:tav tm="100000">
                                          <p:val>
                                            <p:strVal val="#ppt_y"/>
                                          </p:val>
                                        </p:tav>
                                      </p:tavLst>
                                    </p:anim>
                                  </p:childTnLst>
                                </p:cTn>
                              </p:par>
                              <p:par>
                                <p:cTn id="39" presetID="2" presetClass="entr" presetSubtype="9" fill="hold" grpId="0" nodeType="withEffect">
                                  <p:stCondLst>
                                    <p:cond delay="0"/>
                                  </p:stCondLst>
                                  <p:childTnLst>
                                    <p:set>
                                      <p:cBhvr>
                                        <p:cTn id="40" dur="1" fill="hold">
                                          <p:stCondLst>
                                            <p:cond delay="0"/>
                                          </p:stCondLst>
                                        </p:cTn>
                                        <p:tgtEl>
                                          <p:spTgt spid="14"/>
                                        </p:tgtEl>
                                        <p:attrNameLst>
                                          <p:attrName>style.visibility</p:attrName>
                                        </p:attrNameLst>
                                      </p:cBhvr>
                                      <p:to>
                                        <p:strVal val="visible"/>
                                      </p:to>
                                    </p:set>
                                    <p:anim calcmode="lin" valueType="num">
                                      <p:cBhvr additive="base">
                                        <p:cTn id="41" dur="500" fill="hold"/>
                                        <p:tgtEl>
                                          <p:spTgt spid="14"/>
                                        </p:tgtEl>
                                        <p:attrNameLst>
                                          <p:attrName>ppt_x</p:attrName>
                                        </p:attrNameLst>
                                      </p:cBhvr>
                                      <p:tavLst>
                                        <p:tav tm="0">
                                          <p:val>
                                            <p:strVal val="0-#ppt_w/2"/>
                                          </p:val>
                                        </p:tav>
                                        <p:tav tm="100000">
                                          <p:val>
                                            <p:strVal val="#ppt_x"/>
                                          </p:val>
                                        </p:tav>
                                      </p:tavLst>
                                    </p:anim>
                                    <p:anim calcmode="lin" valueType="num">
                                      <p:cBhvr additive="base">
                                        <p:cTn id="42" dur="500" fill="hold"/>
                                        <p:tgtEl>
                                          <p:spTgt spid="14"/>
                                        </p:tgtEl>
                                        <p:attrNameLst>
                                          <p:attrName>ppt_y</p:attrName>
                                        </p:attrNameLst>
                                      </p:cBhvr>
                                      <p:tavLst>
                                        <p:tav tm="0">
                                          <p:val>
                                            <p:strVal val="0-#ppt_h/2"/>
                                          </p:val>
                                        </p:tav>
                                        <p:tav tm="100000">
                                          <p:val>
                                            <p:strVal val="#ppt_y"/>
                                          </p:val>
                                        </p:tav>
                                      </p:tavLst>
                                    </p:anim>
                                  </p:childTnLst>
                                </p:cTn>
                              </p:par>
                              <p:par>
                                <p:cTn id="43" presetID="2" presetClass="entr" presetSubtype="9" fill="hold" grpId="0" nodeType="withEffect">
                                  <p:stCondLst>
                                    <p:cond delay="0"/>
                                  </p:stCondLst>
                                  <p:childTnLst>
                                    <p:set>
                                      <p:cBhvr>
                                        <p:cTn id="44" dur="1" fill="hold">
                                          <p:stCondLst>
                                            <p:cond delay="0"/>
                                          </p:stCondLst>
                                        </p:cTn>
                                        <p:tgtEl>
                                          <p:spTgt spid="15"/>
                                        </p:tgtEl>
                                        <p:attrNameLst>
                                          <p:attrName>style.visibility</p:attrName>
                                        </p:attrNameLst>
                                      </p:cBhvr>
                                      <p:to>
                                        <p:strVal val="visible"/>
                                      </p:to>
                                    </p:set>
                                    <p:anim calcmode="lin" valueType="num">
                                      <p:cBhvr additive="base">
                                        <p:cTn id="45" dur="500" fill="hold"/>
                                        <p:tgtEl>
                                          <p:spTgt spid="15"/>
                                        </p:tgtEl>
                                        <p:attrNameLst>
                                          <p:attrName>ppt_x</p:attrName>
                                        </p:attrNameLst>
                                      </p:cBhvr>
                                      <p:tavLst>
                                        <p:tav tm="0">
                                          <p:val>
                                            <p:strVal val="0-#ppt_w/2"/>
                                          </p:val>
                                        </p:tav>
                                        <p:tav tm="100000">
                                          <p:val>
                                            <p:strVal val="#ppt_x"/>
                                          </p:val>
                                        </p:tav>
                                      </p:tavLst>
                                    </p:anim>
                                    <p:anim calcmode="lin" valueType="num">
                                      <p:cBhvr additive="base">
                                        <p:cTn id="46" dur="500" fill="hold"/>
                                        <p:tgtEl>
                                          <p:spTgt spid="15"/>
                                        </p:tgtEl>
                                        <p:attrNameLst>
                                          <p:attrName>ppt_y</p:attrName>
                                        </p:attrNameLst>
                                      </p:cBhvr>
                                      <p:tavLst>
                                        <p:tav tm="0">
                                          <p:val>
                                            <p:strVal val="0-#ppt_h/2"/>
                                          </p:val>
                                        </p:tav>
                                        <p:tav tm="100000">
                                          <p:val>
                                            <p:strVal val="#ppt_y"/>
                                          </p:val>
                                        </p:tav>
                                      </p:tavLst>
                                    </p:anim>
                                  </p:childTnLst>
                                </p:cTn>
                              </p:par>
                              <p:par>
                                <p:cTn id="47" presetID="2" presetClass="entr" presetSubtype="9" fill="hold" grpId="0" nodeType="withEffect">
                                  <p:stCondLst>
                                    <p:cond delay="0"/>
                                  </p:stCondLst>
                                  <p:childTnLst>
                                    <p:set>
                                      <p:cBhvr>
                                        <p:cTn id="48" dur="1" fill="hold">
                                          <p:stCondLst>
                                            <p:cond delay="0"/>
                                          </p:stCondLst>
                                        </p:cTn>
                                        <p:tgtEl>
                                          <p:spTgt spid="19"/>
                                        </p:tgtEl>
                                        <p:attrNameLst>
                                          <p:attrName>style.visibility</p:attrName>
                                        </p:attrNameLst>
                                      </p:cBhvr>
                                      <p:to>
                                        <p:strVal val="visible"/>
                                      </p:to>
                                    </p:set>
                                    <p:anim calcmode="lin" valueType="num">
                                      <p:cBhvr additive="base">
                                        <p:cTn id="49" dur="500" fill="hold"/>
                                        <p:tgtEl>
                                          <p:spTgt spid="19"/>
                                        </p:tgtEl>
                                        <p:attrNameLst>
                                          <p:attrName>ppt_x</p:attrName>
                                        </p:attrNameLst>
                                      </p:cBhvr>
                                      <p:tavLst>
                                        <p:tav tm="0">
                                          <p:val>
                                            <p:strVal val="0-#ppt_w/2"/>
                                          </p:val>
                                        </p:tav>
                                        <p:tav tm="100000">
                                          <p:val>
                                            <p:strVal val="#ppt_x"/>
                                          </p:val>
                                        </p:tav>
                                      </p:tavLst>
                                    </p:anim>
                                    <p:anim calcmode="lin" valueType="num">
                                      <p:cBhvr additive="base">
                                        <p:cTn id="50" dur="500" fill="hold"/>
                                        <p:tgtEl>
                                          <p:spTgt spid="19"/>
                                        </p:tgtEl>
                                        <p:attrNameLst>
                                          <p:attrName>ppt_y</p:attrName>
                                        </p:attrNameLst>
                                      </p:cBhvr>
                                      <p:tavLst>
                                        <p:tav tm="0">
                                          <p:val>
                                            <p:strVal val="0-#ppt_h/2"/>
                                          </p:val>
                                        </p:tav>
                                        <p:tav tm="100000">
                                          <p:val>
                                            <p:strVal val="#ppt_y"/>
                                          </p:val>
                                        </p:tav>
                                      </p:tavLst>
                                    </p:anim>
                                  </p:childTnLst>
                                </p:cTn>
                              </p:par>
                              <p:par>
                                <p:cTn id="51" presetID="2" presetClass="entr" presetSubtype="9" fill="hold" grpId="0" nodeType="withEffect">
                                  <p:stCondLst>
                                    <p:cond delay="0"/>
                                  </p:stCondLst>
                                  <p:childTnLst>
                                    <p:set>
                                      <p:cBhvr>
                                        <p:cTn id="52" dur="1" fill="hold">
                                          <p:stCondLst>
                                            <p:cond delay="0"/>
                                          </p:stCondLst>
                                        </p:cTn>
                                        <p:tgtEl>
                                          <p:spTgt spid="20"/>
                                        </p:tgtEl>
                                        <p:attrNameLst>
                                          <p:attrName>style.visibility</p:attrName>
                                        </p:attrNameLst>
                                      </p:cBhvr>
                                      <p:to>
                                        <p:strVal val="visible"/>
                                      </p:to>
                                    </p:set>
                                    <p:anim calcmode="lin" valueType="num">
                                      <p:cBhvr additive="base">
                                        <p:cTn id="53" dur="500" fill="hold"/>
                                        <p:tgtEl>
                                          <p:spTgt spid="20"/>
                                        </p:tgtEl>
                                        <p:attrNameLst>
                                          <p:attrName>ppt_x</p:attrName>
                                        </p:attrNameLst>
                                      </p:cBhvr>
                                      <p:tavLst>
                                        <p:tav tm="0">
                                          <p:val>
                                            <p:strVal val="0-#ppt_w/2"/>
                                          </p:val>
                                        </p:tav>
                                        <p:tav tm="100000">
                                          <p:val>
                                            <p:strVal val="#ppt_x"/>
                                          </p:val>
                                        </p:tav>
                                      </p:tavLst>
                                    </p:anim>
                                    <p:anim calcmode="lin" valueType="num">
                                      <p:cBhvr additive="base">
                                        <p:cTn id="54" dur="500" fill="hold"/>
                                        <p:tgtEl>
                                          <p:spTgt spid="2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p:bldP spid="8" grpId="0"/>
      <p:bldP spid="14" grpId="0"/>
      <p:bldP spid="15" grpId="0"/>
      <p:bldP spid="16" grpId="0"/>
      <p:bldP spid="17" grpId="0" animBg="1"/>
      <p:bldP spid="18" grpId="0"/>
      <p:bldP spid="19" grpId="0" animBg="1"/>
      <p:bldP spid="20"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46"/>
          <p:cNvSpPr/>
          <p:nvPr/>
        </p:nvSpPr>
        <p:spPr>
          <a:xfrm>
            <a:off x="10149213" y="404812"/>
            <a:ext cx="1213200" cy="324000"/>
          </a:xfrm>
          <a:prstGeom prst="rect">
            <a:avLst/>
          </a:prstGeom>
          <a:blipFill rotWithShape="1">
            <a:blip r:embed="rId3"/>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2400"/>
              <a:buFont typeface="Arial" panose="020B0604020202020204"/>
              <a:buNone/>
            </a:pPr>
            <a:endParaRPr sz="2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91" name="Google Shape;291;p46"/>
          <p:cNvSpPr/>
          <p:nvPr/>
        </p:nvSpPr>
        <p:spPr>
          <a:xfrm>
            <a:off x="0" y="-28135"/>
            <a:ext cx="12184380" cy="848676"/>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2400"/>
              <a:buFont typeface="Arial" panose="020B0604020202020204"/>
              <a:buNone/>
            </a:pPr>
            <a:endParaRPr sz="2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pic>
        <p:nvPicPr>
          <p:cNvPr id="2" name="Picture 1"/>
          <p:cNvPicPr>
            <a:picLocks noChangeAspect="1"/>
          </p:cNvPicPr>
          <p:nvPr/>
        </p:nvPicPr>
        <p:blipFill>
          <a:blip r:embed="rId4"/>
          <a:stretch>
            <a:fillRect/>
          </a:stretch>
        </p:blipFill>
        <p:spPr>
          <a:xfrm>
            <a:off x="10425916" y="54937"/>
            <a:ext cx="1766084" cy="653451"/>
          </a:xfrm>
          <a:prstGeom prst="rect">
            <a:avLst/>
          </a:prstGeom>
        </p:spPr>
      </p:pic>
      <p:sp>
        <p:nvSpPr>
          <p:cNvPr id="7" name="Google Shape;239;p39">
            <a:extLst>
              <a:ext uri="{FF2B5EF4-FFF2-40B4-BE49-F238E27FC236}">
                <a16:creationId xmlns:a16="http://schemas.microsoft.com/office/drawing/2014/main" id="{90458654-7562-42A3-8A4D-9934F320A8D6}"/>
              </a:ext>
            </a:extLst>
          </p:cNvPr>
          <p:cNvSpPr txBox="1">
            <a:spLocks/>
          </p:cNvSpPr>
          <p:nvPr/>
        </p:nvSpPr>
        <p:spPr>
          <a:xfrm>
            <a:off x="1642055" y="3241804"/>
            <a:ext cx="10431887" cy="659764"/>
          </a:xfrm>
          <a:prstGeom prst="rect">
            <a:avLst/>
          </a:prstGeom>
          <a:noFill/>
          <a:ln>
            <a:noFill/>
          </a:ln>
        </p:spPr>
        <p:txBody>
          <a:bodyPr spcFirstLastPara="1" wrap="square" lIns="91425" tIns="45700" rIns="91425" bIns="4570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5400" b="1" dirty="0">
                <a:solidFill>
                  <a:schemeClr val="accent1">
                    <a:lumMod val="50000"/>
                  </a:schemeClr>
                </a:solidFill>
                <a:latin typeface="Calibri"/>
                <a:cs typeface="Calibri"/>
              </a:rPr>
              <a:t>Data Scientist Salaries in India</a:t>
            </a:r>
            <a:endParaRPr lang="en-US" dirty="0">
              <a:solidFill>
                <a:schemeClr val="accent1">
                  <a:lumMod val="50000"/>
                </a:schemeClr>
              </a:solidFill>
            </a:endParaRPr>
          </a:p>
        </p:txBody>
      </p:sp>
    </p:spTree>
    <p:extLst>
      <p:ext uri="{BB962C8B-B14F-4D97-AF65-F5344CB8AC3E}">
        <p14:creationId xmlns:p14="http://schemas.microsoft.com/office/powerpoint/2010/main" val="256181127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46"/>
          <p:cNvSpPr/>
          <p:nvPr/>
        </p:nvSpPr>
        <p:spPr>
          <a:xfrm>
            <a:off x="10149213" y="404812"/>
            <a:ext cx="1213200" cy="324000"/>
          </a:xfrm>
          <a:prstGeom prst="rect">
            <a:avLst/>
          </a:prstGeom>
          <a:blipFill rotWithShape="1">
            <a:blip r:embed="rId3"/>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2400"/>
              <a:buFont typeface="Arial" panose="020B0604020202020204"/>
              <a:buNone/>
            </a:pPr>
            <a:endParaRPr sz="2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91" name="Google Shape;291;p46"/>
          <p:cNvSpPr/>
          <p:nvPr/>
        </p:nvSpPr>
        <p:spPr>
          <a:xfrm>
            <a:off x="0" y="-28135"/>
            <a:ext cx="12184380" cy="848676"/>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2400"/>
              <a:buFont typeface="Arial" panose="020B0604020202020204"/>
              <a:buNone/>
            </a:pPr>
            <a:endParaRPr sz="2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pic>
        <p:nvPicPr>
          <p:cNvPr id="2" name="Picture 1"/>
          <p:cNvPicPr>
            <a:picLocks noChangeAspect="1"/>
          </p:cNvPicPr>
          <p:nvPr/>
        </p:nvPicPr>
        <p:blipFill>
          <a:blip r:embed="rId4"/>
          <a:stretch>
            <a:fillRect/>
          </a:stretch>
        </p:blipFill>
        <p:spPr>
          <a:xfrm>
            <a:off x="10425916" y="34884"/>
            <a:ext cx="1766084" cy="653451"/>
          </a:xfrm>
          <a:prstGeom prst="rect">
            <a:avLst/>
          </a:prstGeom>
        </p:spPr>
      </p:pic>
      <p:sp>
        <p:nvSpPr>
          <p:cNvPr id="7" name="Google Shape;239;p39">
            <a:extLst>
              <a:ext uri="{FF2B5EF4-FFF2-40B4-BE49-F238E27FC236}">
                <a16:creationId xmlns:a16="http://schemas.microsoft.com/office/drawing/2014/main" id="{90458654-7562-42A3-8A4D-9934F320A8D6}"/>
              </a:ext>
            </a:extLst>
          </p:cNvPr>
          <p:cNvSpPr txBox="1">
            <a:spLocks/>
          </p:cNvSpPr>
          <p:nvPr/>
        </p:nvSpPr>
        <p:spPr>
          <a:xfrm>
            <a:off x="304424" y="188912"/>
            <a:ext cx="6954629" cy="659764"/>
          </a:xfrm>
          <a:prstGeom prst="rect">
            <a:avLst/>
          </a:prstGeom>
          <a:noFill/>
          <a:ln>
            <a:noFill/>
          </a:ln>
        </p:spPr>
        <p:txBody>
          <a:bodyPr spcFirstLastPara="1" wrap="square" lIns="91425" tIns="45700" rIns="91425" bIns="4570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4000" b="1" dirty="0">
                <a:solidFill>
                  <a:schemeClr val="bg1"/>
                </a:solidFill>
                <a:latin typeface="Calibri"/>
                <a:cs typeface="Calibri"/>
              </a:rPr>
              <a:t>Data Scientist Salaries in India</a:t>
            </a:r>
            <a:endParaRPr lang="en-US" dirty="0">
              <a:solidFill>
                <a:schemeClr val="bg1"/>
              </a:solidFill>
            </a:endParaRPr>
          </a:p>
        </p:txBody>
      </p:sp>
      <p:pic>
        <p:nvPicPr>
          <p:cNvPr id="3" name="Picture 3" descr="Chart, bar chart&#10;&#10;Description automatically generated">
            <a:extLst>
              <a:ext uri="{FF2B5EF4-FFF2-40B4-BE49-F238E27FC236}">
                <a16:creationId xmlns:a16="http://schemas.microsoft.com/office/drawing/2014/main" id="{C06B8B86-43D5-6262-5601-10DC1E4D91EC}"/>
              </a:ext>
            </a:extLst>
          </p:cNvPr>
          <p:cNvPicPr>
            <a:picLocks noChangeAspect="1"/>
          </p:cNvPicPr>
          <p:nvPr/>
        </p:nvPicPr>
        <p:blipFill>
          <a:blip r:embed="rId5"/>
          <a:stretch>
            <a:fillRect/>
          </a:stretch>
        </p:blipFill>
        <p:spPr>
          <a:xfrm>
            <a:off x="458503" y="1229210"/>
            <a:ext cx="6019148" cy="2133118"/>
          </a:xfrm>
          <a:prstGeom prst="rect">
            <a:avLst/>
          </a:prstGeom>
        </p:spPr>
      </p:pic>
      <p:pic>
        <p:nvPicPr>
          <p:cNvPr id="4" name="Picture 5" descr="Icon&#10;&#10;Description automatically generated">
            <a:extLst>
              <a:ext uri="{FF2B5EF4-FFF2-40B4-BE49-F238E27FC236}">
                <a16:creationId xmlns:a16="http://schemas.microsoft.com/office/drawing/2014/main" id="{AF4EDFA7-2665-C3CB-554A-4DE7ECB2C681}"/>
              </a:ext>
            </a:extLst>
          </p:cNvPr>
          <p:cNvPicPr>
            <a:picLocks noChangeAspect="1"/>
          </p:cNvPicPr>
          <p:nvPr/>
        </p:nvPicPr>
        <p:blipFill>
          <a:blip r:embed="rId6"/>
          <a:stretch>
            <a:fillRect/>
          </a:stretch>
        </p:blipFill>
        <p:spPr>
          <a:xfrm>
            <a:off x="7023426" y="1065907"/>
            <a:ext cx="1010790" cy="968289"/>
          </a:xfrm>
          <a:prstGeom prst="rect">
            <a:avLst/>
          </a:prstGeom>
        </p:spPr>
      </p:pic>
      <p:pic>
        <p:nvPicPr>
          <p:cNvPr id="6" name="Picture 7">
            <a:extLst>
              <a:ext uri="{FF2B5EF4-FFF2-40B4-BE49-F238E27FC236}">
                <a16:creationId xmlns:a16="http://schemas.microsoft.com/office/drawing/2014/main" id="{9E6011C5-1B48-AB8B-2412-B548303A253B}"/>
              </a:ext>
            </a:extLst>
          </p:cNvPr>
          <p:cNvPicPr>
            <a:picLocks noChangeAspect="1"/>
          </p:cNvPicPr>
          <p:nvPr/>
        </p:nvPicPr>
        <p:blipFill>
          <a:blip r:embed="rId7"/>
          <a:stretch>
            <a:fillRect/>
          </a:stretch>
        </p:blipFill>
        <p:spPr>
          <a:xfrm>
            <a:off x="6847581" y="3476680"/>
            <a:ext cx="4514686" cy="3271766"/>
          </a:xfrm>
          <a:prstGeom prst="rect">
            <a:avLst/>
          </a:prstGeom>
        </p:spPr>
      </p:pic>
      <p:pic>
        <p:nvPicPr>
          <p:cNvPr id="8" name="Picture 9">
            <a:extLst>
              <a:ext uri="{FF2B5EF4-FFF2-40B4-BE49-F238E27FC236}">
                <a16:creationId xmlns:a16="http://schemas.microsoft.com/office/drawing/2014/main" id="{13239C35-C83C-199B-89AE-93E68DE40944}"/>
              </a:ext>
            </a:extLst>
          </p:cNvPr>
          <p:cNvPicPr>
            <a:picLocks noChangeAspect="1"/>
          </p:cNvPicPr>
          <p:nvPr/>
        </p:nvPicPr>
        <p:blipFill>
          <a:blip r:embed="rId8"/>
          <a:stretch>
            <a:fillRect/>
          </a:stretch>
        </p:blipFill>
        <p:spPr>
          <a:xfrm>
            <a:off x="4594306" y="6053992"/>
            <a:ext cx="2247900" cy="533400"/>
          </a:xfrm>
          <a:prstGeom prst="rect">
            <a:avLst/>
          </a:prstGeom>
        </p:spPr>
      </p:pic>
    </p:spTree>
    <p:extLst>
      <p:ext uri="{BB962C8B-B14F-4D97-AF65-F5344CB8AC3E}">
        <p14:creationId xmlns:p14="http://schemas.microsoft.com/office/powerpoint/2010/main" val="308265455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9"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0-#ppt_h/2"/>
                                          </p:val>
                                        </p:tav>
                                        <p:tav tm="100000">
                                          <p:val>
                                            <p:strVal val="#ppt_y"/>
                                          </p:val>
                                        </p:tav>
                                      </p:tavLst>
                                    </p:anim>
                                  </p:childTnLst>
                                </p:cTn>
                              </p:par>
                              <p:par>
                                <p:cTn id="9" presetID="2" presetClass="entr" presetSubtype="9"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0-#ppt_w/2"/>
                                          </p:val>
                                        </p:tav>
                                        <p:tav tm="100000">
                                          <p:val>
                                            <p:strVal val="#ppt_x"/>
                                          </p:val>
                                        </p:tav>
                                      </p:tavLst>
                                    </p:anim>
                                    <p:anim calcmode="lin" valueType="num">
                                      <p:cBhvr additive="base">
                                        <p:cTn id="12" dur="500" fill="hold"/>
                                        <p:tgtEl>
                                          <p:spTgt spid="4"/>
                                        </p:tgtEl>
                                        <p:attrNameLst>
                                          <p:attrName>ppt_y</p:attrName>
                                        </p:attrNameLst>
                                      </p:cBhvr>
                                      <p:tavLst>
                                        <p:tav tm="0">
                                          <p:val>
                                            <p:strVal val="0-#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3"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1+#ppt_w/2"/>
                                          </p:val>
                                        </p:tav>
                                        <p:tav tm="100000">
                                          <p:val>
                                            <p:strVal val="#ppt_x"/>
                                          </p:val>
                                        </p:tav>
                                      </p:tavLst>
                                    </p:anim>
                                    <p:anim calcmode="lin" valueType="num">
                                      <p:cBhvr additive="base">
                                        <p:cTn id="18" dur="500" fill="hold"/>
                                        <p:tgtEl>
                                          <p:spTgt spid="6"/>
                                        </p:tgtEl>
                                        <p:attrNameLst>
                                          <p:attrName>ppt_y</p:attrName>
                                        </p:attrNameLst>
                                      </p:cBhvr>
                                      <p:tavLst>
                                        <p:tav tm="0">
                                          <p:val>
                                            <p:strVal val="0-#ppt_h/2"/>
                                          </p:val>
                                        </p:tav>
                                        <p:tav tm="100000">
                                          <p:val>
                                            <p:strVal val="#ppt_y"/>
                                          </p:val>
                                        </p:tav>
                                      </p:tavLst>
                                    </p:anim>
                                  </p:childTnLst>
                                </p:cTn>
                              </p:par>
                              <p:par>
                                <p:cTn id="19" presetID="2" presetClass="entr" presetSubtype="3" fill="hold" nodeType="with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additive="base">
                                        <p:cTn id="21" dur="500" fill="hold"/>
                                        <p:tgtEl>
                                          <p:spTgt spid="8"/>
                                        </p:tgtEl>
                                        <p:attrNameLst>
                                          <p:attrName>ppt_x</p:attrName>
                                        </p:attrNameLst>
                                      </p:cBhvr>
                                      <p:tavLst>
                                        <p:tav tm="0">
                                          <p:val>
                                            <p:strVal val="1+#ppt_w/2"/>
                                          </p:val>
                                        </p:tav>
                                        <p:tav tm="100000">
                                          <p:val>
                                            <p:strVal val="#ppt_x"/>
                                          </p:val>
                                        </p:tav>
                                      </p:tavLst>
                                    </p:anim>
                                    <p:anim calcmode="lin" valueType="num">
                                      <p:cBhvr additive="base">
                                        <p:cTn id="22"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46"/>
          <p:cNvSpPr/>
          <p:nvPr/>
        </p:nvSpPr>
        <p:spPr>
          <a:xfrm>
            <a:off x="10149213" y="404812"/>
            <a:ext cx="1213200" cy="324000"/>
          </a:xfrm>
          <a:prstGeom prst="rect">
            <a:avLst/>
          </a:prstGeom>
          <a:blipFill rotWithShape="1">
            <a:blip r:embed="rId3"/>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2400"/>
              <a:buFont typeface="Arial" panose="020B0604020202020204"/>
              <a:buNone/>
            </a:pPr>
            <a:endParaRPr sz="2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91" name="Google Shape;291;p46"/>
          <p:cNvSpPr/>
          <p:nvPr/>
        </p:nvSpPr>
        <p:spPr>
          <a:xfrm>
            <a:off x="0" y="-28135"/>
            <a:ext cx="12184380" cy="848676"/>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2400"/>
              <a:buFont typeface="Arial" panose="020B0604020202020204"/>
              <a:buNone/>
            </a:pPr>
            <a:endParaRPr sz="2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pic>
        <p:nvPicPr>
          <p:cNvPr id="2" name="Picture 1"/>
          <p:cNvPicPr>
            <a:picLocks noChangeAspect="1"/>
          </p:cNvPicPr>
          <p:nvPr/>
        </p:nvPicPr>
        <p:blipFill>
          <a:blip r:embed="rId4"/>
          <a:stretch>
            <a:fillRect/>
          </a:stretch>
        </p:blipFill>
        <p:spPr>
          <a:xfrm>
            <a:off x="10425916" y="54937"/>
            <a:ext cx="1766084" cy="653451"/>
          </a:xfrm>
          <a:prstGeom prst="rect">
            <a:avLst/>
          </a:prstGeom>
        </p:spPr>
      </p:pic>
      <p:sp>
        <p:nvSpPr>
          <p:cNvPr id="7" name="Google Shape;239;p39">
            <a:extLst>
              <a:ext uri="{FF2B5EF4-FFF2-40B4-BE49-F238E27FC236}">
                <a16:creationId xmlns:a16="http://schemas.microsoft.com/office/drawing/2014/main" id="{90458654-7562-42A3-8A4D-9934F320A8D6}"/>
              </a:ext>
            </a:extLst>
          </p:cNvPr>
          <p:cNvSpPr txBox="1">
            <a:spLocks/>
          </p:cNvSpPr>
          <p:nvPr/>
        </p:nvSpPr>
        <p:spPr>
          <a:xfrm>
            <a:off x="304424" y="188912"/>
            <a:ext cx="3862513" cy="659764"/>
          </a:xfrm>
          <a:prstGeom prst="rect">
            <a:avLst/>
          </a:prstGeom>
          <a:noFill/>
          <a:ln>
            <a:noFill/>
          </a:ln>
        </p:spPr>
        <p:txBody>
          <a:bodyPr spcFirstLastPara="1" wrap="square" lIns="91425" tIns="45700" rIns="91425" bIns="4570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buClr>
                <a:schemeClr val="lt2"/>
              </a:buClr>
              <a:buSzPts val="4200"/>
              <a:buFont typeface="Century Gothic" panose="020B0502020202020204"/>
              <a:buNone/>
            </a:pPr>
            <a:r>
              <a:rPr lang="en-US" sz="4000" b="1">
                <a:solidFill>
                  <a:schemeClr val="bg1"/>
                </a:solidFill>
                <a:latin typeface="Calibri" panose="020F0502020204030204" charset="0"/>
                <a:cs typeface="Calibri" panose="020F0502020204030204" charset="0"/>
              </a:rPr>
              <a:t>Topics</a:t>
            </a:r>
          </a:p>
        </p:txBody>
      </p:sp>
      <p:sp>
        <p:nvSpPr>
          <p:cNvPr id="3" name="TextBox 2">
            <a:extLst>
              <a:ext uri="{FF2B5EF4-FFF2-40B4-BE49-F238E27FC236}">
                <a16:creationId xmlns:a16="http://schemas.microsoft.com/office/drawing/2014/main" id="{5A3ED40C-E405-4F1B-8499-92CCA05D130C}"/>
              </a:ext>
            </a:extLst>
          </p:cNvPr>
          <p:cNvSpPr txBox="1"/>
          <p:nvPr/>
        </p:nvSpPr>
        <p:spPr>
          <a:xfrm>
            <a:off x="441158" y="1319464"/>
            <a:ext cx="9932621" cy="3539430"/>
          </a:xfrm>
          <a:prstGeom prst="rect">
            <a:avLst/>
          </a:prstGeom>
          <a:noFill/>
        </p:spPr>
        <p:txBody>
          <a:bodyPr wrap="square" lIns="91440" tIns="45720" rIns="91440" bIns="45720" rtlCol="0" anchor="t">
            <a:spAutoFit/>
          </a:bodyPr>
          <a:lstStyle/>
          <a:p>
            <a:pPr marL="285750" indent="-285750">
              <a:buFont typeface="Arial" panose="020B0604020202020204" pitchFamily="34" charset="0"/>
              <a:buChar char="•"/>
            </a:pPr>
            <a:r>
              <a:rPr lang="en-IN" sz="2800" dirty="0"/>
              <a:t>About me</a:t>
            </a:r>
          </a:p>
          <a:p>
            <a:pPr marL="285750" indent="-285750">
              <a:buFont typeface="Arial" panose="020B0604020202020204" pitchFamily="34" charset="0"/>
              <a:buChar char="•"/>
            </a:pPr>
            <a:r>
              <a:rPr lang="en-IN" sz="2800" dirty="0"/>
              <a:t>Introduction </a:t>
            </a:r>
            <a:endParaRPr lang="en-IN" sz="2800" dirty="0">
              <a:cs typeface="Calibri"/>
            </a:endParaRPr>
          </a:p>
          <a:p>
            <a:pPr marL="285750" indent="-285750">
              <a:buFont typeface="Arial" panose="020B0604020202020204" pitchFamily="34" charset="0"/>
              <a:buChar char="•"/>
            </a:pPr>
            <a:r>
              <a:rPr lang="en-IN" sz="2800" dirty="0"/>
              <a:t>Career opportunities in AI</a:t>
            </a:r>
            <a:endParaRPr lang="en-IN" sz="2800" dirty="0">
              <a:cs typeface="Calibri"/>
            </a:endParaRPr>
          </a:p>
          <a:p>
            <a:pPr marL="285750" indent="-285750">
              <a:buFont typeface="Arial" panose="020B0604020202020204" pitchFamily="34" charset="0"/>
              <a:buChar char="•"/>
            </a:pPr>
            <a:r>
              <a:rPr lang="en-IN" sz="2800" dirty="0"/>
              <a:t>Top must have skills set </a:t>
            </a:r>
          </a:p>
          <a:p>
            <a:pPr marL="285750" indent="-285750">
              <a:buFont typeface="Arial" panose="020B0604020202020204" pitchFamily="34" charset="0"/>
              <a:buChar char="•"/>
            </a:pPr>
            <a:r>
              <a:rPr lang="en-IN" sz="2800" dirty="0">
                <a:cs typeface="Calibri"/>
              </a:rPr>
              <a:t>Salary of a Data Scientist</a:t>
            </a:r>
          </a:p>
          <a:p>
            <a:pPr marL="285750" indent="-285750">
              <a:buFont typeface="Arial" panose="020B0604020202020204" pitchFamily="34" charset="0"/>
              <a:buChar char="•"/>
            </a:pPr>
            <a:r>
              <a:rPr lang="en-IN" sz="2800" dirty="0"/>
              <a:t>How to prepare for a data science interview?</a:t>
            </a:r>
            <a:endParaRPr lang="en-IN" sz="2800" dirty="0">
              <a:cs typeface="Calibri"/>
            </a:endParaRPr>
          </a:p>
          <a:p>
            <a:pPr marL="285750" indent="-285750">
              <a:buFont typeface="Arial" panose="020B0604020202020204" pitchFamily="34" charset="0"/>
              <a:buChar char="•"/>
            </a:pPr>
            <a:r>
              <a:rPr lang="en-IN" sz="2800" dirty="0"/>
              <a:t>Tips for the transition in Data Science</a:t>
            </a:r>
          </a:p>
          <a:p>
            <a:pPr marL="285750" indent="-285750">
              <a:buFont typeface="Arial" panose="020B0604020202020204" pitchFamily="34" charset="0"/>
              <a:buChar char="•"/>
            </a:pPr>
            <a:r>
              <a:rPr lang="en-IN" sz="2800" dirty="0"/>
              <a:t>Q&amp;A</a:t>
            </a:r>
            <a:endParaRPr lang="en-IN" sz="2800" dirty="0">
              <a:cs typeface="Calibri"/>
            </a:endParaRPr>
          </a:p>
        </p:txBody>
      </p:sp>
    </p:spTree>
    <p:extLst>
      <p:ext uri="{BB962C8B-B14F-4D97-AF65-F5344CB8AC3E}">
        <p14:creationId xmlns:p14="http://schemas.microsoft.com/office/powerpoint/2010/main" val="335608408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46"/>
          <p:cNvSpPr/>
          <p:nvPr/>
        </p:nvSpPr>
        <p:spPr>
          <a:xfrm>
            <a:off x="10149213" y="404812"/>
            <a:ext cx="1213200" cy="324000"/>
          </a:xfrm>
          <a:prstGeom prst="rect">
            <a:avLst/>
          </a:prstGeom>
          <a:blipFill rotWithShape="1">
            <a:blip r:embed="rId3"/>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2400"/>
              <a:buFont typeface="Arial" panose="020B0604020202020204"/>
              <a:buNone/>
            </a:pPr>
            <a:endParaRPr sz="2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91" name="Google Shape;291;p46"/>
          <p:cNvSpPr/>
          <p:nvPr/>
        </p:nvSpPr>
        <p:spPr>
          <a:xfrm>
            <a:off x="0" y="-28135"/>
            <a:ext cx="12184380" cy="848676"/>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2400"/>
              <a:buFont typeface="Arial" panose="020B0604020202020204"/>
              <a:buNone/>
            </a:pPr>
            <a:endParaRPr sz="2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pic>
        <p:nvPicPr>
          <p:cNvPr id="2" name="Picture 1"/>
          <p:cNvPicPr>
            <a:picLocks noChangeAspect="1"/>
          </p:cNvPicPr>
          <p:nvPr/>
        </p:nvPicPr>
        <p:blipFill>
          <a:blip r:embed="rId4"/>
          <a:stretch>
            <a:fillRect/>
          </a:stretch>
        </p:blipFill>
        <p:spPr>
          <a:xfrm>
            <a:off x="10425916" y="54937"/>
            <a:ext cx="1766084" cy="653451"/>
          </a:xfrm>
          <a:prstGeom prst="rect">
            <a:avLst/>
          </a:prstGeom>
        </p:spPr>
      </p:pic>
      <p:sp>
        <p:nvSpPr>
          <p:cNvPr id="7" name="Google Shape;239;p39">
            <a:extLst>
              <a:ext uri="{FF2B5EF4-FFF2-40B4-BE49-F238E27FC236}">
                <a16:creationId xmlns:a16="http://schemas.microsoft.com/office/drawing/2014/main" id="{90458654-7562-42A3-8A4D-9934F320A8D6}"/>
              </a:ext>
            </a:extLst>
          </p:cNvPr>
          <p:cNvSpPr txBox="1">
            <a:spLocks/>
          </p:cNvSpPr>
          <p:nvPr/>
        </p:nvSpPr>
        <p:spPr>
          <a:xfrm>
            <a:off x="2302043" y="2769236"/>
            <a:ext cx="7425689" cy="659764"/>
          </a:xfrm>
          <a:prstGeom prst="rect">
            <a:avLst/>
          </a:prstGeom>
          <a:noFill/>
          <a:ln>
            <a:noFill/>
          </a:ln>
        </p:spPr>
        <p:txBody>
          <a:bodyPr spcFirstLastPara="1" wrap="square" lIns="91425" tIns="45700" rIns="91425" bIns="4570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buClr>
                <a:schemeClr val="lt2"/>
              </a:buClr>
              <a:buSzPts val="4200"/>
              <a:buFont typeface="Century Gothic" panose="020B0502020202020204"/>
              <a:buNone/>
            </a:pPr>
            <a:r>
              <a:rPr lang="en-IN" sz="5400" b="1" dirty="0">
                <a:solidFill>
                  <a:schemeClr val="accent1">
                    <a:lumMod val="50000"/>
                  </a:schemeClr>
                </a:solidFill>
                <a:latin typeface="Calibri" panose="020F0502020204030204" charset="0"/>
                <a:cs typeface="Calibri" panose="020F0502020204030204" charset="0"/>
              </a:rPr>
              <a:t>How to prepare for a data science interview?</a:t>
            </a:r>
            <a:endParaRPr lang="en-US" sz="5400" b="1" dirty="0">
              <a:solidFill>
                <a:schemeClr val="accent1">
                  <a:lumMod val="50000"/>
                </a:schemeClr>
              </a:solidFill>
              <a:latin typeface="Calibri" panose="020F0502020204030204" charset="0"/>
              <a:cs typeface="Calibri" panose="020F0502020204030204" charset="0"/>
            </a:endParaRPr>
          </a:p>
        </p:txBody>
      </p:sp>
    </p:spTree>
    <p:extLst>
      <p:ext uri="{BB962C8B-B14F-4D97-AF65-F5344CB8AC3E}">
        <p14:creationId xmlns:p14="http://schemas.microsoft.com/office/powerpoint/2010/main" val="78180160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46"/>
          <p:cNvSpPr/>
          <p:nvPr/>
        </p:nvSpPr>
        <p:spPr>
          <a:xfrm>
            <a:off x="10149213" y="404812"/>
            <a:ext cx="1213200" cy="324000"/>
          </a:xfrm>
          <a:prstGeom prst="rect">
            <a:avLst/>
          </a:prstGeom>
          <a:blipFill rotWithShape="1">
            <a:blip r:embed="rId3"/>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2400"/>
              <a:buFont typeface="Arial" panose="020B0604020202020204"/>
              <a:buNone/>
            </a:pPr>
            <a:endParaRPr sz="2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91" name="Google Shape;291;p46"/>
          <p:cNvSpPr/>
          <p:nvPr/>
        </p:nvSpPr>
        <p:spPr>
          <a:xfrm>
            <a:off x="0" y="-28135"/>
            <a:ext cx="12184380" cy="848676"/>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2400"/>
              <a:buFont typeface="Arial" panose="020B0604020202020204"/>
              <a:buNone/>
            </a:pPr>
            <a:endParaRPr sz="2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pic>
        <p:nvPicPr>
          <p:cNvPr id="2" name="Picture 1"/>
          <p:cNvPicPr>
            <a:picLocks noChangeAspect="1"/>
          </p:cNvPicPr>
          <p:nvPr/>
        </p:nvPicPr>
        <p:blipFill>
          <a:blip r:embed="rId4"/>
          <a:stretch>
            <a:fillRect/>
          </a:stretch>
        </p:blipFill>
        <p:spPr>
          <a:xfrm>
            <a:off x="10425916" y="54937"/>
            <a:ext cx="1766084" cy="653451"/>
          </a:xfrm>
          <a:prstGeom prst="rect">
            <a:avLst/>
          </a:prstGeom>
        </p:spPr>
      </p:pic>
      <p:sp>
        <p:nvSpPr>
          <p:cNvPr id="7" name="Google Shape;239;p39">
            <a:extLst>
              <a:ext uri="{FF2B5EF4-FFF2-40B4-BE49-F238E27FC236}">
                <a16:creationId xmlns:a16="http://schemas.microsoft.com/office/drawing/2014/main" id="{90458654-7562-42A3-8A4D-9934F320A8D6}"/>
              </a:ext>
            </a:extLst>
          </p:cNvPr>
          <p:cNvSpPr txBox="1">
            <a:spLocks/>
          </p:cNvSpPr>
          <p:nvPr/>
        </p:nvSpPr>
        <p:spPr>
          <a:xfrm>
            <a:off x="304423" y="188912"/>
            <a:ext cx="10423735" cy="659764"/>
          </a:xfrm>
          <a:prstGeom prst="rect">
            <a:avLst/>
          </a:prstGeom>
          <a:noFill/>
          <a:ln>
            <a:noFill/>
          </a:ln>
        </p:spPr>
        <p:txBody>
          <a:bodyPr spcFirstLastPara="1" wrap="square" lIns="91425" tIns="45700" rIns="91425" bIns="4570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buClr>
                <a:schemeClr val="lt2"/>
              </a:buClr>
              <a:buSzPts val="4200"/>
              <a:buFont typeface="Century Gothic" panose="020B0502020202020204"/>
              <a:buNone/>
            </a:pPr>
            <a:r>
              <a:rPr lang="en-IN" sz="4000" b="1" dirty="0">
                <a:solidFill>
                  <a:schemeClr val="bg1"/>
                </a:solidFill>
                <a:latin typeface="Calibri" panose="020F0502020204030204" charset="0"/>
                <a:cs typeface="Calibri" panose="020F0502020204030204" charset="0"/>
              </a:rPr>
              <a:t>How to prepare for a data </a:t>
            </a:r>
            <a:r>
              <a:rPr lang="en-IN" sz="4000" b="1">
                <a:solidFill>
                  <a:schemeClr val="bg1"/>
                </a:solidFill>
                <a:latin typeface="Calibri" panose="020F0502020204030204" charset="0"/>
                <a:cs typeface="Calibri" panose="020F0502020204030204" charset="0"/>
              </a:rPr>
              <a:t>science interview?</a:t>
            </a:r>
            <a:endParaRPr lang="en-US" sz="4000" b="1" dirty="0">
              <a:solidFill>
                <a:schemeClr val="bg1"/>
              </a:solidFill>
              <a:latin typeface="Calibri" panose="020F0502020204030204" charset="0"/>
              <a:cs typeface="Calibri" panose="020F0502020204030204" charset="0"/>
            </a:endParaRPr>
          </a:p>
        </p:txBody>
      </p:sp>
      <p:pic>
        <p:nvPicPr>
          <p:cNvPr id="6" name="Picture 5">
            <a:extLst>
              <a:ext uri="{FF2B5EF4-FFF2-40B4-BE49-F238E27FC236}">
                <a16:creationId xmlns:a16="http://schemas.microsoft.com/office/drawing/2014/main" id="{57836F69-A43A-4897-BF2F-CDC668601E50}"/>
              </a:ext>
            </a:extLst>
          </p:cNvPr>
          <p:cNvPicPr>
            <a:picLocks noChangeAspect="1"/>
          </p:cNvPicPr>
          <p:nvPr/>
        </p:nvPicPr>
        <p:blipFill>
          <a:blip r:embed="rId5"/>
          <a:stretch>
            <a:fillRect/>
          </a:stretch>
        </p:blipFill>
        <p:spPr>
          <a:xfrm>
            <a:off x="119591" y="1910005"/>
            <a:ext cx="6457671" cy="3437208"/>
          </a:xfrm>
          <a:prstGeom prst="rect">
            <a:avLst/>
          </a:prstGeom>
        </p:spPr>
      </p:pic>
      <p:sp>
        <p:nvSpPr>
          <p:cNvPr id="10" name="TextBox 9">
            <a:extLst>
              <a:ext uri="{FF2B5EF4-FFF2-40B4-BE49-F238E27FC236}">
                <a16:creationId xmlns:a16="http://schemas.microsoft.com/office/drawing/2014/main" id="{263E50E7-BE80-4FB8-A4CE-CD51381C98ED}"/>
              </a:ext>
            </a:extLst>
          </p:cNvPr>
          <p:cNvSpPr txBox="1"/>
          <p:nvPr/>
        </p:nvSpPr>
        <p:spPr>
          <a:xfrm>
            <a:off x="7230617" y="1129367"/>
            <a:ext cx="2614864" cy="1477328"/>
          </a:xfrm>
          <a:prstGeom prst="rect">
            <a:avLst/>
          </a:prstGeom>
          <a:noFill/>
        </p:spPr>
        <p:txBody>
          <a:bodyPr wrap="square" rtlCol="0">
            <a:spAutoFit/>
          </a:bodyPr>
          <a:lstStyle/>
          <a:p>
            <a:r>
              <a:rPr lang="en-IN" dirty="0"/>
              <a:t>Resume Review:</a:t>
            </a:r>
          </a:p>
          <a:p>
            <a:pPr marL="285750" indent="-285750">
              <a:buFont typeface="Arial" panose="020B0604020202020204" pitchFamily="34" charset="0"/>
              <a:buChar char="•"/>
            </a:pPr>
            <a:r>
              <a:rPr lang="en-IN" dirty="0"/>
              <a:t>YOE</a:t>
            </a:r>
          </a:p>
          <a:p>
            <a:pPr marL="285750" indent="-285750">
              <a:buFont typeface="Arial" panose="020B0604020202020204" pitchFamily="34" charset="0"/>
              <a:buChar char="•"/>
            </a:pPr>
            <a:r>
              <a:rPr lang="en-IN" dirty="0"/>
              <a:t>Data Science Projects</a:t>
            </a:r>
          </a:p>
          <a:p>
            <a:pPr marL="285750" indent="-285750">
              <a:buFont typeface="Arial" panose="020B0604020202020204" pitchFamily="34" charset="0"/>
              <a:buChar char="•"/>
            </a:pPr>
            <a:r>
              <a:rPr lang="en-US" dirty="0"/>
              <a:t>Academic Background</a:t>
            </a:r>
          </a:p>
          <a:p>
            <a:pPr marL="285750" indent="-285750">
              <a:buFont typeface="Arial" panose="020B0604020202020204" pitchFamily="34" charset="0"/>
              <a:buChar char="•"/>
            </a:pPr>
            <a:r>
              <a:rPr lang="en-US" dirty="0"/>
              <a:t>Skills</a:t>
            </a:r>
          </a:p>
        </p:txBody>
      </p:sp>
      <p:sp>
        <p:nvSpPr>
          <p:cNvPr id="11" name="TextBox 10">
            <a:extLst>
              <a:ext uri="{FF2B5EF4-FFF2-40B4-BE49-F238E27FC236}">
                <a16:creationId xmlns:a16="http://schemas.microsoft.com/office/drawing/2014/main" id="{DC435F09-10A6-4558-9329-CB49AC41B9B6}"/>
              </a:ext>
            </a:extLst>
          </p:cNvPr>
          <p:cNvSpPr txBox="1"/>
          <p:nvPr/>
        </p:nvSpPr>
        <p:spPr>
          <a:xfrm>
            <a:off x="8485550" y="2885481"/>
            <a:ext cx="3842808" cy="923330"/>
          </a:xfrm>
          <a:prstGeom prst="rect">
            <a:avLst/>
          </a:prstGeom>
          <a:noFill/>
        </p:spPr>
        <p:txBody>
          <a:bodyPr wrap="square" rtlCol="0">
            <a:spAutoFit/>
          </a:bodyPr>
          <a:lstStyle/>
          <a:p>
            <a:r>
              <a:rPr lang="en-IN" dirty="0"/>
              <a:t>Pre-Screen Questionnaire:</a:t>
            </a:r>
          </a:p>
          <a:p>
            <a:pPr marL="285750" indent="-285750">
              <a:buFont typeface="Arial" panose="020B0604020202020204" pitchFamily="34" charset="0"/>
              <a:buChar char="•"/>
            </a:pPr>
            <a:r>
              <a:rPr lang="en-IN" dirty="0"/>
              <a:t>Case Study</a:t>
            </a:r>
          </a:p>
          <a:p>
            <a:pPr marL="285750" indent="-285750">
              <a:buFont typeface="Arial" panose="020B0604020202020204" pitchFamily="34" charset="0"/>
              <a:buChar char="•"/>
            </a:pPr>
            <a:r>
              <a:rPr lang="en-IN" dirty="0"/>
              <a:t>Scenario based analytical questions</a:t>
            </a:r>
            <a:endParaRPr lang="en-US" dirty="0"/>
          </a:p>
        </p:txBody>
      </p:sp>
      <p:sp>
        <p:nvSpPr>
          <p:cNvPr id="12" name="TextBox 11">
            <a:extLst>
              <a:ext uri="{FF2B5EF4-FFF2-40B4-BE49-F238E27FC236}">
                <a16:creationId xmlns:a16="http://schemas.microsoft.com/office/drawing/2014/main" id="{231F7298-E6E4-46AB-9132-9E448FA0A2F8}"/>
              </a:ext>
            </a:extLst>
          </p:cNvPr>
          <p:cNvSpPr txBox="1"/>
          <p:nvPr/>
        </p:nvSpPr>
        <p:spPr>
          <a:xfrm>
            <a:off x="7230617" y="4146884"/>
            <a:ext cx="3176337" cy="1200329"/>
          </a:xfrm>
          <a:prstGeom prst="rect">
            <a:avLst/>
          </a:prstGeom>
          <a:noFill/>
        </p:spPr>
        <p:txBody>
          <a:bodyPr wrap="square" rtlCol="0">
            <a:spAutoFit/>
          </a:bodyPr>
          <a:lstStyle/>
          <a:p>
            <a:r>
              <a:rPr lang="en-IN" dirty="0"/>
              <a:t>Technical Phone Screen:</a:t>
            </a:r>
          </a:p>
          <a:p>
            <a:pPr marL="285750" indent="-285750">
              <a:buFont typeface="Arial" panose="020B0604020202020204" pitchFamily="34" charset="0"/>
              <a:buChar char="•"/>
            </a:pPr>
            <a:r>
              <a:rPr lang="en-IN" dirty="0"/>
              <a:t>Project Discussion</a:t>
            </a:r>
          </a:p>
          <a:p>
            <a:pPr marL="285750" indent="-285750">
              <a:buFont typeface="Arial" panose="020B0604020202020204" pitchFamily="34" charset="0"/>
              <a:buChar char="•"/>
            </a:pPr>
            <a:r>
              <a:rPr lang="en-IN" dirty="0"/>
              <a:t>Applied Machine Learning </a:t>
            </a:r>
          </a:p>
          <a:p>
            <a:pPr marL="285750" indent="-285750">
              <a:buFont typeface="Arial" panose="020B0604020202020204" pitchFamily="34" charset="0"/>
              <a:buChar char="•"/>
            </a:pPr>
            <a:r>
              <a:rPr lang="en-IN" dirty="0"/>
              <a:t>Computation skills</a:t>
            </a:r>
            <a:endParaRPr lang="en-US" dirty="0"/>
          </a:p>
        </p:txBody>
      </p:sp>
      <p:sp>
        <p:nvSpPr>
          <p:cNvPr id="13" name="TextBox 12">
            <a:extLst>
              <a:ext uri="{FF2B5EF4-FFF2-40B4-BE49-F238E27FC236}">
                <a16:creationId xmlns:a16="http://schemas.microsoft.com/office/drawing/2014/main" id="{B66F1659-F336-413F-BDF3-12ADA78CFD00}"/>
              </a:ext>
            </a:extLst>
          </p:cNvPr>
          <p:cNvSpPr txBox="1"/>
          <p:nvPr/>
        </p:nvSpPr>
        <p:spPr>
          <a:xfrm>
            <a:off x="8442159" y="5685286"/>
            <a:ext cx="3513583" cy="923330"/>
          </a:xfrm>
          <a:prstGeom prst="rect">
            <a:avLst/>
          </a:prstGeom>
          <a:noFill/>
        </p:spPr>
        <p:txBody>
          <a:bodyPr wrap="square" rtlCol="0">
            <a:spAutoFit/>
          </a:bodyPr>
          <a:lstStyle/>
          <a:p>
            <a:r>
              <a:rPr lang="en-IN" dirty="0"/>
              <a:t>Onsite Interviews:</a:t>
            </a:r>
          </a:p>
          <a:p>
            <a:pPr marL="285750" indent="-285750">
              <a:buFont typeface="Arial" panose="020B0604020202020204" pitchFamily="34" charset="0"/>
              <a:buChar char="•"/>
            </a:pPr>
            <a:r>
              <a:rPr lang="en-IN" dirty="0"/>
              <a:t>Programming and algorithm skill</a:t>
            </a:r>
          </a:p>
          <a:p>
            <a:pPr marL="285750" indent="-285750">
              <a:buFont typeface="Arial" panose="020B0604020202020204" pitchFamily="34" charset="0"/>
              <a:buChar char="•"/>
            </a:pPr>
            <a:r>
              <a:rPr lang="en-IN" dirty="0"/>
              <a:t>Applied Stats &amp; Data Intuition</a:t>
            </a:r>
          </a:p>
        </p:txBody>
      </p:sp>
    </p:spTree>
    <p:extLst>
      <p:ext uri="{BB962C8B-B14F-4D97-AF65-F5344CB8AC3E}">
        <p14:creationId xmlns:p14="http://schemas.microsoft.com/office/powerpoint/2010/main" val="34611501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2"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0-#ppt_w/2"/>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1"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ppt_x"/>
                                          </p:val>
                                        </p:tav>
                                        <p:tav tm="100000">
                                          <p:val>
                                            <p:strVal val="#ppt_x"/>
                                          </p:val>
                                        </p:tav>
                                      </p:tavLst>
                                    </p:anim>
                                    <p:anim calcmode="lin" valueType="num">
                                      <p:cBhvr additive="base">
                                        <p:cTn id="20"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anim calcmode="lin" valueType="num">
                                      <p:cBhvr additive="base">
                                        <p:cTn id="25" dur="500" fill="hold"/>
                                        <p:tgtEl>
                                          <p:spTgt spid="12"/>
                                        </p:tgtEl>
                                        <p:attrNameLst>
                                          <p:attrName>ppt_x</p:attrName>
                                        </p:attrNameLst>
                                      </p:cBhvr>
                                      <p:tavLst>
                                        <p:tav tm="0">
                                          <p:val>
                                            <p:strVal val="1+#ppt_w/2"/>
                                          </p:val>
                                        </p:tav>
                                        <p:tav tm="100000">
                                          <p:val>
                                            <p:strVal val="#ppt_x"/>
                                          </p:val>
                                        </p:tav>
                                      </p:tavLst>
                                    </p:anim>
                                    <p:anim calcmode="lin" valueType="num">
                                      <p:cBhvr additive="base">
                                        <p:cTn id="26"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6"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additive="base">
                                        <p:cTn id="31" dur="500" fill="hold"/>
                                        <p:tgtEl>
                                          <p:spTgt spid="13"/>
                                        </p:tgtEl>
                                        <p:attrNameLst>
                                          <p:attrName>ppt_x</p:attrName>
                                        </p:attrNameLst>
                                      </p:cBhvr>
                                      <p:tavLst>
                                        <p:tav tm="0">
                                          <p:val>
                                            <p:strVal val="1+#ppt_w/2"/>
                                          </p:val>
                                        </p:tav>
                                        <p:tav tm="100000">
                                          <p:val>
                                            <p:strVal val="#ppt_x"/>
                                          </p:val>
                                        </p:tav>
                                      </p:tavLst>
                                    </p:anim>
                                    <p:anim calcmode="lin" valueType="num">
                                      <p:cBhvr additive="base">
                                        <p:cTn id="32"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46"/>
          <p:cNvSpPr/>
          <p:nvPr/>
        </p:nvSpPr>
        <p:spPr>
          <a:xfrm>
            <a:off x="10149213" y="404812"/>
            <a:ext cx="1213200" cy="324000"/>
          </a:xfrm>
          <a:prstGeom prst="rect">
            <a:avLst/>
          </a:prstGeom>
          <a:blipFill rotWithShape="1">
            <a:blip r:embed="rId3"/>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2400"/>
              <a:buFont typeface="Arial" panose="020B0604020202020204"/>
              <a:buNone/>
            </a:pPr>
            <a:endParaRPr sz="2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91" name="Google Shape;291;p46"/>
          <p:cNvSpPr/>
          <p:nvPr/>
        </p:nvSpPr>
        <p:spPr>
          <a:xfrm>
            <a:off x="0" y="-28135"/>
            <a:ext cx="12184380" cy="848676"/>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2400"/>
              <a:buFont typeface="Arial" panose="020B0604020202020204"/>
              <a:buNone/>
            </a:pPr>
            <a:endParaRPr sz="2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pic>
        <p:nvPicPr>
          <p:cNvPr id="2" name="Picture 1"/>
          <p:cNvPicPr>
            <a:picLocks noChangeAspect="1"/>
          </p:cNvPicPr>
          <p:nvPr/>
        </p:nvPicPr>
        <p:blipFill>
          <a:blip r:embed="rId4"/>
          <a:stretch>
            <a:fillRect/>
          </a:stretch>
        </p:blipFill>
        <p:spPr>
          <a:xfrm>
            <a:off x="10425916" y="54937"/>
            <a:ext cx="1766084" cy="653451"/>
          </a:xfrm>
          <a:prstGeom prst="rect">
            <a:avLst/>
          </a:prstGeom>
        </p:spPr>
      </p:pic>
      <p:sp>
        <p:nvSpPr>
          <p:cNvPr id="7" name="Google Shape;239;p39">
            <a:extLst>
              <a:ext uri="{FF2B5EF4-FFF2-40B4-BE49-F238E27FC236}">
                <a16:creationId xmlns:a16="http://schemas.microsoft.com/office/drawing/2014/main" id="{90458654-7562-42A3-8A4D-9934F320A8D6}"/>
              </a:ext>
            </a:extLst>
          </p:cNvPr>
          <p:cNvSpPr txBox="1">
            <a:spLocks/>
          </p:cNvSpPr>
          <p:nvPr/>
        </p:nvSpPr>
        <p:spPr>
          <a:xfrm>
            <a:off x="122065" y="117271"/>
            <a:ext cx="10307429" cy="659764"/>
          </a:xfrm>
          <a:prstGeom prst="rect">
            <a:avLst/>
          </a:prstGeom>
          <a:noFill/>
          <a:ln>
            <a:noFill/>
          </a:ln>
        </p:spPr>
        <p:txBody>
          <a:bodyPr spcFirstLastPara="1" wrap="square" lIns="91425" tIns="45700" rIns="91425" bIns="4570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 sz="4000" b="1">
                <a:solidFill>
                  <a:schemeClr val="bg1"/>
                </a:solidFill>
                <a:latin typeface="Calibri" panose="020F0502020204030204" charset="0"/>
                <a:cs typeface="Calibri" panose="020F0502020204030204" charset="0"/>
              </a:rPr>
              <a:t>Value: 100% Career Outcome Oriented Learning</a:t>
            </a:r>
            <a:endParaRPr lang="en-US" sz="4000" b="1">
              <a:solidFill>
                <a:schemeClr val="bg1"/>
              </a:solidFill>
              <a:latin typeface="Calibri" panose="020F0502020204030204" charset="0"/>
              <a:cs typeface="Calibri" panose="020F0502020204030204" charset="0"/>
            </a:endParaRPr>
          </a:p>
          <a:p>
            <a:pPr>
              <a:spcBef>
                <a:spcPts val="0"/>
              </a:spcBef>
              <a:buSzPts val="4200"/>
              <a:buFont typeface="Century Gothic" panose="020B0502020202020204"/>
              <a:buNone/>
            </a:pPr>
            <a:endParaRPr lang="en-US" sz="4000" b="1">
              <a:solidFill>
                <a:schemeClr val="bg1"/>
              </a:solidFill>
              <a:latin typeface="Calibri" panose="020F0502020204030204" charset="0"/>
              <a:ea typeface="Calibri"/>
              <a:cs typeface="Calibri" panose="020F0502020204030204" charset="0"/>
            </a:endParaRPr>
          </a:p>
        </p:txBody>
      </p:sp>
      <p:sp>
        <p:nvSpPr>
          <p:cNvPr id="23" name="Google Shape;144;p21">
            <a:extLst>
              <a:ext uri="{FF2B5EF4-FFF2-40B4-BE49-F238E27FC236}">
                <a16:creationId xmlns:a16="http://schemas.microsoft.com/office/drawing/2014/main" id="{807F3BE6-2B1F-1A10-B870-FBA1358F81FF}"/>
              </a:ext>
            </a:extLst>
          </p:cNvPr>
          <p:cNvSpPr/>
          <p:nvPr/>
        </p:nvSpPr>
        <p:spPr>
          <a:xfrm>
            <a:off x="677247" y="4369733"/>
            <a:ext cx="6932105" cy="1761486"/>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4" name="Google Shape;145;p21">
            <a:extLst>
              <a:ext uri="{FF2B5EF4-FFF2-40B4-BE49-F238E27FC236}">
                <a16:creationId xmlns:a16="http://schemas.microsoft.com/office/drawing/2014/main" id="{83ACD297-FC72-DD8C-5152-994BD5ECB640}"/>
              </a:ext>
            </a:extLst>
          </p:cNvPr>
          <p:cNvSpPr/>
          <p:nvPr/>
        </p:nvSpPr>
        <p:spPr>
          <a:xfrm>
            <a:off x="679608" y="1675676"/>
            <a:ext cx="6856512" cy="1834776"/>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5" name="Google Shape;147;p21">
            <a:extLst>
              <a:ext uri="{FF2B5EF4-FFF2-40B4-BE49-F238E27FC236}">
                <a16:creationId xmlns:a16="http://schemas.microsoft.com/office/drawing/2014/main" id="{C41055D9-BBDB-A412-AB29-A43B03ED6360}"/>
              </a:ext>
            </a:extLst>
          </p:cNvPr>
          <p:cNvSpPr txBox="1"/>
          <p:nvPr/>
        </p:nvSpPr>
        <p:spPr>
          <a:xfrm>
            <a:off x="769671" y="1942138"/>
            <a:ext cx="6441926" cy="1415742"/>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57200" lvl="0" indent="-301625" algn="l" rtl="0">
              <a:spcBef>
                <a:spcPts val="0"/>
              </a:spcBef>
              <a:spcAft>
                <a:spcPts val="0"/>
              </a:spcAft>
              <a:buClr>
                <a:schemeClr val="dk1"/>
              </a:buClr>
              <a:buSzPts val="1150"/>
              <a:buChar char="●"/>
            </a:pPr>
            <a:r>
              <a:rPr lang="en" sz="1600">
                <a:solidFill>
                  <a:schemeClr val="tx1"/>
                </a:solidFill>
                <a:latin typeface="+mn-lt"/>
                <a:ea typeface="+mn-ea"/>
                <a:cs typeface="+mn-cs"/>
              </a:rPr>
              <a:t>Learn only the key skills that will lead to tangible career benefits and not useless content</a:t>
            </a:r>
            <a:endParaRPr sz="1600">
              <a:solidFill>
                <a:schemeClr val="tx1"/>
              </a:solidFill>
              <a:latin typeface="+mn-lt"/>
              <a:ea typeface="+mn-ea"/>
              <a:cs typeface="+mn-cs"/>
            </a:endParaRPr>
          </a:p>
          <a:p>
            <a:pPr marL="457200" lvl="0" indent="-301625" algn="l" rtl="0">
              <a:spcBef>
                <a:spcPts val="0"/>
              </a:spcBef>
              <a:spcAft>
                <a:spcPts val="0"/>
              </a:spcAft>
              <a:buClr>
                <a:schemeClr val="dk1"/>
              </a:buClr>
              <a:buSzPts val="1150"/>
              <a:buChar char="●"/>
            </a:pPr>
            <a:r>
              <a:rPr lang="en" sz="1600">
                <a:solidFill>
                  <a:schemeClr val="tx1"/>
                </a:solidFill>
                <a:latin typeface="+mn-lt"/>
                <a:ea typeface="+mn-ea"/>
                <a:cs typeface="+mn-cs"/>
              </a:rPr>
              <a:t>Learn Hands on applications on skills and not just theoretical knowledge</a:t>
            </a:r>
            <a:endParaRPr sz="1600">
              <a:solidFill>
                <a:schemeClr val="tx1"/>
              </a:solidFill>
              <a:latin typeface="+mn-lt"/>
              <a:ea typeface="+mn-ea"/>
              <a:cs typeface="+mn-cs"/>
            </a:endParaRPr>
          </a:p>
          <a:p>
            <a:pPr marL="0" lvl="0" indent="0" algn="l" rtl="0">
              <a:spcBef>
                <a:spcPts val="0"/>
              </a:spcBef>
              <a:spcAft>
                <a:spcPts val="0"/>
              </a:spcAft>
              <a:buNone/>
            </a:pPr>
            <a:endParaRPr sz="1600">
              <a:solidFill>
                <a:schemeClr val="tx1"/>
              </a:solidFill>
              <a:latin typeface="+mn-lt"/>
              <a:ea typeface="+mn-ea"/>
              <a:cs typeface="+mn-cs"/>
            </a:endParaRPr>
          </a:p>
        </p:txBody>
      </p:sp>
      <p:sp>
        <p:nvSpPr>
          <p:cNvPr id="26" name="Google Shape;149;p21">
            <a:extLst>
              <a:ext uri="{FF2B5EF4-FFF2-40B4-BE49-F238E27FC236}">
                <a16:creationId xmlns:a16="http://schemas.microsoft.com/office/drawing/2014/main" id="{2D27BD87-355D-1026-B624-029B1478E470}"/>
              </a:ext>
            </a:extLst>
          </p:cNvPr>
          <p:cNvSpPr txBox="1"/>
          <p:nvPr/>
        </p:nvSpPr>
        <p:spPr>
          <a:xfrm>
            <a:off x="711988" y="4700033"/>
            <a:ext cx="6550007" cy="1169521"/>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57200" indent="-301625">
              <a:buClr>
                <a:schemeClr val="dk1"/>
              </a:buClr>
              <a:buSzPts val="1150"/>
              <a:buChar char="●"/>
            </a:pPr>
            <a:r>
              <a:rPr lang="en" sz="1600">
                <a:solidFill>
                  <a:schemeClr val="tx1"/>
                </a:solidFill>
                <a:latin typeface="+mn-lt"/>
                <a:ea typeface="+mn-ea"/>
                <a:cs typeface="+mn-cs"/>
              </a:rPr>
              <a:t>Curriculum based on Industry Needs (SME+ Recruiters)</a:t>
            </a:r>
            <a:endParaRPr sz="1600">
              <a:solidFill>
                <a:schemeClr val="tx1"/>
              </a:solidFill>
              <a:latin typeface="+mn-lt"/>
              <a:ea typeface="+mn-ea"/>
              <a:cs typeface="+mn-cs"/>
            </a:endParaRPr>
          </a:p>
          <a:p>
            <a:pPr marL="457200" lvl="0" indent="-301625" algn="l" rtl="0">
              <a:spcBef>
                <a:spcPts val="0"/>
              </a:spcBef>
              <a:spcAft>
                <a:spcPts val="0"/>
              </a:spcAft>
              <a:buClr>
                <a:schemeClr val="dk1"/>
              </a:buClr>
              <a:buSzPts val="1150"/>
              <a:buChar char="●"/>
            </a:pPr>
            <a:r>
              <a:rPr lang="en" sz="1600">
                <a:solidFill>
                  <a:schemeClr val="tx1"/>
                </a:solidFill>
                <a:latin typeface="+mn-lt"/>
                <a:ea typeface="+mn-ea"/>
                <a:cs typeface="+mn-cs"/>
              </a:rPr>
              <a:t>High Level of Industry Projects/Case Studies/Simulations</a:t>
            </a:r>
            <a:endParaRPr sz="1600">
              <a:solidFill>
                <a:schemeClr val="tx1"/>
              </a:solidFill>
              <a:latin typeface="+mn-lt"/>
              <a:ea typeface="+mn-ea"/>
              <a:cs typeface="+mn-cs"/>
            </a:endParaRPr>
          </a:p>
          <a:p>
            <a:pPr marL="457200" lvl="0" indent="-301625" algn="l" rtl="0">
              <a:spcBef>
                <a:spcPts val="0"/>
              </a:spcBef>
              <a:spcAft>
                <a:spcPts val="0"/>
              </a:spcAft>
              <a:buClr>
                <a:schemeClr val="dk1"/>
              </a:buClr>
              <a:buSzPts val="1150"/>
              <a:buChar char="●"/>
            </a:pPr>
            <a:r>
              <a:rPr lang="en" sz="1600">
                <a:solidFill>
                  <a:schemeClr val="tx1"/>
                </a:solidFill>
                <a:latin typeface="+mn-lt"/>
                <a:ea typeface="+mn-ea"/>
                <a:cs typeface="+mn-cs"/>
              </a:rPr>
              <a:t>Career Oriented PI sessions, 1-1 Mentorship sessions, 1-1 Coaching Sessions</a:t>
            </a:r>
            <a:endParaRPr sz="1600">
              <a:solidFill>
                <a:schemeClr val="tx1"/>
              </a:solidFill>
              <a:latin typeface="+mn-lt"/>
              <a:ea typeface="+mn-ea"/>
              <a:cs typeface="+mn-cs"/>
            </a:endParaRPr>
          </a:p>
        </p:txBody>
      </p:sp>
      <p:pic>
        <p:nvPicPr>
          <p:cNvPr id="27" name="Google Shape;150;p21">
            <a:extLst>
              <a:ext uri="{FF2B5EF4-FFF2-40B4-BE49-F238E27FC236}">
                <a16:creationId xmlns:a16="http://schemas.microsoft.com/office/drawing/2014/main" id="{99FB0D29-7459-1E61-B05A-B313CCA490E4}"/>
              </a:ext>
            </a:extLst>
          </p:cNvPr>
          <p:cNvPicPr preferRelativeResize="0"/>
          <p:nvPr/>
        </p:nvPicPr>
        <p:blipFill>
          <a:blip r:embed="rId5">
            <a:alphaModFix/>
          </a:blip>
          <a:stretch>
            <a:fillRect/>
          </a:stretch>
        </p:blipFill>
        <p:spPr>
          <a:xfrm>
            <a:off x="9642144" y="1460548"/>
            <a:ext cx="1071889" cy="1006761"/>
          </a:xfrm>
          <a:prstGeom prst="rect">
            <a:avLst/>
          </a:prstGeom>
          <a:noFill/>
          <a:ln>
            <a:noFill/>
          </a:ln>
        </p:spPr>
      </p:pic>
      <p:sp>
        <p:nvSpPr>
          <p:cNvPr id="28" name="Google Shape;151;p21">
            <a:extLst>
              <a:ext uri="{FF2B5EF4-FFF2-40B4-BE49-F238E27FC236}">
                <a16:creationId xmlns:a16="http://schemas.microsoft.com/office/drawing/2014/main" id="{E2B6C591-1797-290A-B60A-AAB2228169DD}"/>
              </a:ext>
            </a:extLst>
          </p:cNvPr>
          <p:cNvSpPr txBox="1"/>
          <p:nvPr/>
        </p:nvSpPr>
        <p:spPr>
          <a:xfrm>
            <a:off x="3478007" y="3941691"/>
            <a:ext cx="1197000" cy="461635"/>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r>
              <a:rPr lang="en" sz="1800" b="1">
                <a:solidFill>
                  <a:schemeClr val="dk1"/>
                </a:solidFill>
                <a:highlight>
                  <a:srgbClr val="FFFFFF"/>
                </a:highlight>
              </a:rPr>
              <a:t>Features</a:t>
            </a:r>
            <a:endParaRPr sz="1800" b="1">
              <a:solidFill>
                <a:schemeClr val="dk1"/>
              </a:solidFill>
              <a:highlight>
                <a:srgbClr val="FFFFFF"/>
              </a:highlight>
            </a:endParaRPr>
          </a:p>
        </p:txBody>
      </p:sp>
      <p:sp>
        <p:nvSpPr>
          <p:cNvPr id="29" name="Google Shape;152;p21">
            <a:extLst>
              <a:ext uri="{FF2B5EF4-FFF2-40B4-BE49-F238E27FC236}">
                <a16:creationId xmlns:a16="http://schemas.microsoft.com/office/drawing/2014/main" id="{F11FED75-7F27-336C-8CBD-61196A62138D}"/>
              </a:ext>
            </a:extLst>
          </p:cNvPr>
          <p:cNvSpPr txBox="1"/>
          <p:nvPr/>
        </p:nvSpPr>
        <p:spPr>
          <a:xfrm>
            <a:off x="3188025" y="1144222"/>
            <a:ext cx="2079648" cy="461635"/>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r>
              <a:rPr lang="en" sz="1800" b="1">
                <a:solidFill>
                  <a:schemeClr val="dk1"/>
                </a:solidFill>
                <a:highlight>
                  <a:srgbClr val="FFFFFF"/>
                </a:highlight>
              </a:rPr>
              <a:t>Advantages</a:t>
            </a:r>
            <a:endParaRPr sz="1800" b="1">
              <a:solidFill>
                <a:schemeClr val="dk1"/>
              </a:solidFill>
              <a:highlight>
                <a:srgbClr val="FFFFFF"/>
              </a:highlight>
            </a:endParaRPr>
          </a:p>
        </p:txBody>
      </p:sp>
      <p:sp>
        <p:nvSpPr>
          <p:cNvPr id="30" name="Google Shape;153;p21">
            <a:extLst>
              <a:ext uri="{FF2B5EF4-FFF2-40B4-BE49-F238E27FC236}">
                <a16:creationId xmlns:a16="http://schemas.microsoft.com/office/drawing/2014/main" id="{A5514984-E067-4205-1615-040443CCC75F}"/>
              </a:ext>
            </a:extLst>
          </p:cNvPr>
          <p:cNvSpPr txBox="1"/>
          <p:nvPr/>
        </p:nvSpPr>
        <p:spPr>
          <a:xfrm>
            <a:off x="9368904" y="2595099"/>
            <a:ext cx="2025438" cy="461635"/>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r>
              <a:rPr lang="en" sz="1800" b="1">
                <a:solidFill>
                  <a:schemeClr val="dk1"/>
                </a:solidFill>
                <a:highlight>
                  <a:srgbClr val="FFFFFF"/>
                </a:highlight>
              </a:rPr>
              <a:t>Learner</a:t>
            </a:r>
            <a:r>
              <a:rPr lang="en" b="1">
                <a:solidFill>
                  <a:schemeClr val="dk1"/>
                </a:solidFill>
                <a:highlight>
                  <a:srgbClr val="FFFFFF"/>
                </a:highlight>
              </a:rPr>
              <a:t> </a:t>
            </a:r>
            <a:r>
              <a:rPr lang="en" sz="1800" b="1">
                <a:solidFill>
                  <a:schemeClr val="dk1"/>
                </a:solidFill>
                <a:highlight>
                  <a:srgbClr val="FFFFFF"/>
                </a:highlight>
              </a:rPr>
              <a:t>Need</a:t>
            </a:r>
            <a:endParaRPr sz="1800" b="1">
              <a:solidFill>
                <a:schemeClr val="dk1"/>
              </a:solidFill>
              <a:highlight>
                <a:srgbClr val="FFFFFF"/>
              </a:highlight>
            </a:endParaRPr>
          </a:p>
        </p:txBody>
      </p:sp>
      <p:sp>
        <p:nvSpPr>
          <p:cNvPr id="31" name="Google Shape;154;p21">
            <a:extLst>
              <a:ext uri="{FF2B5EF4-FFF2-40B4-BE49-F238E27FC236}">
                <a16:creationId xmlns:a16="http://schemas.microsoft.com/office/drawing/2014/main" id="{192477BD-6745-08DB-B2E5-2D66838D3088}"/>
              </a:ext>
            </a:extLst>
          </p:cNvPr>
          <p:cNvSpPr/>
          <p:nvPr/>
        </p:nvSpPr>
        <p:spPr>
          <a:xfrm>
            <a:off x="8920107" y="3138581"/>
            <a:ext cx="2617561" cy="2074661"/>
          </a:xfrm>
          <a:prstGeom prst="roundRect">
            <a:avLst>
              <a:gd name="adj" fmla="val 16667"/>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2" name="Google Shape;155;p21">
            <a:extLst>
              <a:ext uri="{FF2B5EF4-FFF2-40B4-BE49-F238E27FC236}">
                <a16:creationId xmlns:a16="http://schemas.microsoft.com/office/drawing/2014/main" id="{2DF9CFC8-0930-704E-A555-446137DD147D}"/>
              </a:ext>
            </a:extLst>
          </p:cNvPr>
          <p:cNvSpPr txBox="1"/>
          <p:nvPr/>
        </p:nvSpPr>
        <p:spPr>
          <a:xfrm>
            <a:off x="8878431" y="3525493"/>
            <a:ext cx="2746502" cy="1169521"/>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55575">
              <a:buClr>
                <a:schemeClr val="dk1"/>
              </a:buClr>
              <a:buSzPts val="1150"/>
            </a:pPr>
            <a:r>
              <a:rPr lang="en" sz="1600">
                <a:solidFill>
                  <a:schemeClr val="tx1"/>
                </a:solidFill>
                <a:latin typeface="+mn-lt"/>
                <a:ea typeface="+mn-ea"/>
                <a:cs typeface="+mn-cs"/>
              </a:rPr>
              <a:t>To feel secured that the study investment </a:t>
            </a:r>
            <a:endParaRPr lang="en-US" sz="1600">
              <a:solidFill>
                <a:schemeClr val="tx1"/>
              </a:solidFill>
              <a:latin typeface="+mn-lt"/>
              <a:ea typeface="+mn-ea"/>
              <a:cs typeface="+mn-cs"/>
            </a:endParaRPr>
          </a:p>
          <a:p>
            <a:pPr marL="155575">
              <a:buSzPts val="1150"/>
            </a:pPr>
            <a:r>
              <a:rPr lang="en" sz="1600">
                <a:solidFill>
                  <a:schemeClr val="tx1"/>
                </a:solidFill>
                <a:latin typeface="+mn-lt"/>
                <a:ea typeface="+mn-ea"/>
                <a:cs typeface="+mn-cs"/>
              </a:rPr>
              <a:t>(money, time, effort) will yield career returns</a:t>
            </a:r>
            <a:endParaRPr lang="en-US" sz="1600">
              <a:solidFill>
                <a:schemeClr val="tx1"/>
              </a:solidFill>
              <a:latin typeface="+mn-lt"/>
              <a:ea typeface="Calibri"/>
              <a:cs typeface="Calibri"/>
            </a:endParaRPr>
          </a:p>
        </p:txBody>
      </p:sp>
      <p:sp>
        <p:nvSpPr>
          <p:cNvPr id="33" name="Google Shape;156;p21">
            <a:extLst>
              <a:ext uri="{FF2B5EF4-FFF2-40B4-BE49-F238E27FC236}">
                <a16:creationId xmlns:a16="http://schemas.microsoft.com/office/drawing/2014/main" id="{0BC9F05F-3824-1BD1-0662-0CC2568C2AFD}"/>
              </a:ext>
            </a:extLst>
          </p:cNvPr>
          <p:cNvSpPr/>
          <p:nvPr/>
        </p:nvSpPr>
        <p:spPr>
          <a:xfrm rot="5400000">
            <a:off x="1050544" y="3934771"/>
            <a:ext cx="306600" cy="320700"/>
          </a:xfrm>
          <a:prstGeom prst="upArrow">
            <a:avLst>
              <a:gd name="adj1" fmla="val 50000"/>
              <a:gd name="adj2" fmla="val 50000"/>
            </a:avLst>
          </a:prstGeom>
          <a:solidFill>
            <a:srgbClr val="F5333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4" name="Google Shape;157;p21">
            <a:extLst>
              <a:ext uri="{FF2B5EF4-FFF2-40B4-BE49-F238E27FC236}">
                <a16:creationId xmlns:a16="http://schemas.microsoft.com/office/drawing/2014/main" id="{8F5C460A-5FA9-8A11-C1A6-A72090E70A28}"/>
              </a:ext>
            </a:extLst>
          </p:cNvPr>
          <p:cNvSpPr/>
          <p:nvPr/>
        </p:nvSpPr>
        <p:spPr>
          <a:xfrm rot="5400000">
            <a:off x="1083108" y="1179413"/>
            <a:ext cx="306600" cy="320700"/>
          </a:xfrm>
          <a:prstGeom prst="upArrow">
            <a:avLst>
              <a:gd name="adj1" fmla="val 50000"/>
              <a:gd name="adj2" fmla="val 50000"/>
            </a:avLst>
          </a:prstGeom>
          <a:solidFill>
            <a:srgbClr val="F5333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7629747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fill="hold"/>
                                        <p:tgtEl>
                                          <p:spTgt spid="27"/>
                                        </p:tgtEl>
                                        <p:attrNameLst>
                                          <p:attrName>ppt_x</p:attrName>
                                        </p:attrNameLst>
                                      </p:cBhvr>
                                      <p:tavLst>
                                        <p:tav tm="0">
                                          <p:val>
                                            <p:strVal val="0-#ppt_w/2"/>
                                          </p:val>
                                        </p:tav>
                                        <p:tav tm="100000">
                                          <p:val>
                                            <p:strVal val="#ppt_x"/>
                                          </p:val>
                                        </p:tav>
                                      </p:tavLst>
                                    </p:anim>
                                    <p:anim calcmode="lin" valueType="num">
                                      <p:cBhvr additive="base">
                                        <p:cTn id="8" dur="500" fill="hold"/>
                                        <p:tgtEl>
                                          <p:spTgt spid="27"/>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30"/>
                                        </p:tgtEl>
                                        <p:attrNameLst>
                                          <p:attrName>style.visibility</p:attrName>
                                        </p:attrNameLst>
                                      </p:cBhvr>
                                      <p:to>
                                        <p:strVal val="visible"/>
                                      </p:to>
                                    </p:set>
                                    <p:anim calcmode="lin" valueType="num">
                                      <p:cBhvr additive="base">
                                        <p:cTn id="11" dur="500" fill="hold"/>
                                        <p:tgtEl>
                                          <p:spTgt spid="30"/>
                                        </p:tgtEl>
                                        <p:attrNameLst>
                                          <p:attrName>ppt_x</p:attrName>
                                        </p:attrNameLst>
                                      </p:cBhvr>
                                      <p:tavLst>
                                        <p:tav tm="0">
                                          <p:val>
                                            <p:strVal val="0-#ppt_w/2"/>
                                          </p:val>
                                        </p:tav>
                                        <p:tav tm="100000">
                                          <p:val>
                                            <p:strVal val="#ppt_x"/>
                                          </p:val>
                                        </p:tav>
                                      </p:tavLst>
                                    </p:anim>
                                    <p:anim calcmode="lin" valueType="num">
                                      <p:cBhvr additive="base">
                                        <p:cTn id="12" dur="500" fill="hold"/>
                                        <p:tgtEl>
                                          <p:spTgt spid="30"/>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31"/>
                                        </p:tgtEl>
                                        <p:attrNameLst>
                                          <p:attrName>style.visibility</p:attrName>
                                        </p:attrNameLst>
                                      </p:cBhvr>
                                      <p:to>
                                        <p:strVal val="visible"/>
                                      </p:to>
                                    </p:set>
                                    <p:anim calcmode="lin" valueType="num">
                                      <p:cBhvr additive="base">
                                        <p:cTn id="15" dur="500" fill="hold"/>
                                        <p:tgtEl>
                                          <p:spTgt spid="31"/>
                                        </p:tgtEl>
                                        <p:attrNameLst>
                                          <p:attrName>ppt_x</p:attrName>
                                        </p:attrNameLst>
                                      </p:cBhvr>
                                      <p:tavLst>
                                        <p:tav tm="0">
                                          <p:val>
                                            <p:strVal val="0-#ppt_w/2"/>
                                          </p:val>
                                        </p:tav>
                                        <p:tav tm="100000">
                                          <p:val>
                                            <p:strVal val="#ppt_x"/>
                                          </p:val>
                                        </p:tav>
                                      </p:tavLst>
                                    </p:anim>
                                    <p:anim calcmode="lin" valueType="num">
                                      <p:cBhvr additive="base">
                                        <p:cTn id="16" dur="500" fill="hold"/>
                                        <p:tgtEl>
                                          <p:spTgt spid="31"/>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32"/>
                                        </p:tgtEl>
                                        <p:attrNameLst>
                                          <p:attrName>style.visibility</p:attrName>
                                        </p:attrNameLst>
                                      </p:cBhvr>
                                      <p:to>
                                        <p:strVal val="visible"/>
                                      </p:to>
                                    </p:set>
                                    <p:anim calcmode="lin" valueType="num">
                                      <p:cBhvr additive="base">
                                        <p:cTn id="19" dur="500" fill="hold"/>
                                        <p:tgtEl>
                                          <p:spTgt spid="32"/>
                                        </p:tgtEl>
                                        <p:attrNameLst>
                                          <p:attrName>ppt_x</p:attrName>
                                        </p:attrNameLst>
                                      </p:cBhvr>
                                      <p:tavLst>
                                        <p:tav tm="0">
                                          <p:val>
                                            <p:strVal val="0-#ppt_w/2"/>
                                          </p:val>
                                        </p:tav>
                                        <p:tav tm="100000">
                                          <p:val>
                                            <p:strVal val="#ppt_x"/>
                                          </p:val>
                                        </p:tav>
                                      </p:tavLst>
                                    </p:anim>
                                    <p:anim calcmode="lin" valueType="num">
                                      <p:cBhvr additive="base">
                                        <p:cTn id="20" dur="500" fill="hold"/>
                                        <p:tgtEl>
                                          <p:spTgt spid="32"/>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grpId="0" nodeType="clickEffect">
                                  <p:stCondLst>
                                    <p:cond delay="0"/>
                                  </p:stCondLst>
                                  <p:childTnLst>
                                    <p:set>
                                      <p:cBhvr>
                                        <p:cTn id="24" dur="1" fill="hold">
                                          <p:stCondLst>
                                            <p:cond delay="0"/>
                                          </p:stCondLst>
                                        </p:cTn>
                                        <p:tgtEl>
                                          <p:spTgt spid="23"/>
                                        </p:tgtEl>
                                        <p:attrNameLst>
                                          <p:attrName>style.visibility</p:attrName>
                                        </p:attrNameLst>
                                      </p:cBhvr>
                                      <p:to>
                                        <p:strVal val="visible"/>
                                      </p:to>
                                    </p:set>
                                    <p:anim calcmode="lin" valueType="num">
                                      <p:cBhvr additive="base">
                                        <p:cTn id="25" dur="500" fill="hold"/>
                                        <p:tgtEl>
                                          <p:spTgt spid="23"/>
                                        </p:tgtEl>
                                        <p:attrNameLst>
                                          <p:attrName>ppt_x</p:attrName>
                                        </p:attrNameLst>
                                      </p:cBhvr>
                                      <p:tavLst>
                                        <p:tav tm="0">
                                          <p:val>
                                            <p:strVal val="1+#ppt_w/2"/>
                                          </p:val>
                                        </p:tav>
                                        <p:tav tm="100000">
                                          <p:val>
                                            <p:strVal val="#ppt_x"/>
                                          </p:val>
                                        </p:tav>
                                      </p:tavLst>
                                    </p:anim>
                                    <p:anim calcmode="lin" valueType="num">
                                      <p:cBhvr additive="base">
                                        <p:cTn id="26" dur="500" fill="hold"/>
                                        <p:tgtEl>
                                          <p:spTgt spid="23"/>
                                        </p:tgtEl>
                                        <p:attrNameLst>
                                          <p:attrName>ppt_y</p:attrName>
                                        </p:attrNameLst>
                                      </p:cBhvr>
                                      <p:tavLst>
                                        <p:tav tm="0">
                                          <p:val>
                                            <p:strVal val="#ppt_y"/>
                                          </p:val>
                                        </p:tav>
                                        <p:tav tm="100000">
                                          <p:val>
                                            <p:strVal val="#ppt_y"/>
                                          </p:val>
                                        </p:tav>
                                      </p:tavLst>
                                    </p:anim>
                                  </p:childTnLst>
                                </p:cTn>
                              </p:par>
                              <p:par>
                                <p:cTn id="27" presetID="2" presetClass="entr" presetSubtype="2" fill="hold" grpId="0" nodeType="withEffect">
                                  <p:stCondLst>
                                    <p:cond delay="0"/>
                                  </p:stCondLst>
                                  <p:childTnLst>
                                    <p:set>
                                      <p:cBhvr>
                                        <p:cTn id="28" dur="1" fill="hold">
                                          <p:stCondLst>
                                            <p:cond delay="0"/>
                                          </p:stCondLst>
                                        </p:cTn>
                                        <p:tgtEl>
                                          <p:spTgt spid="24"/>
                                        </p:tgtEl>
                                        <p:attrNameLst>
                                          <p:attrName>style.visibility</p:attrName>
                                        </p:attrNameLst>
                                      </p:cBhvr>
                                      <p:to>
                                        <p:strVal val="visible"/>
                                      </p:to>
                                    </p:set>
                                    <p:anim calcmode="lin" valueType="num">
                                      <p:cBhvr additive="base">
                                        <p:cTn id="29" dur="500" fill="hold"/>
                                        <p:tgtEl>
                                          <p:spTgt spid="24"/>
                                        </p:tgtEl>
                                        <p:attrNameLst>
                                          <p:attrName>ppt_x</p:attrName>
                                        </p:attrNameLst>
                                      </p:cBhvr>
                                      <p:tavLst>
                                        <p:tav tm="0">
                                          <p:val>
                                            <p:strVal val="1+#ppt_w/2"/>
                                          </p:val>
                                        </p:tav>
                                        <p:tav tm="100000">
                                          <p:val>
                                            <p:strVal val="#ppt_x"/>
                                          </p:val>
                                        </p:tav>
                                      </p:tavLst>
                                    </p:anim>
                                    <p:anim calcmode="lin" valueType="num">
                                      <p:cBhvr additive="base">
                                        <p:cTn id="30" dur="500" fill="hold"/>
                                        <p:tgtEl>
                                          <p:spTgt spid="24"/>
                                        </p:tgtEl>
                                        <p:attrNameLst>
                                          <p:attrName>ppt_y</p:attrName>
                                        </p:attrNameLst>
                                      </p:cBhvr>
                                      <p:tavLst>
                                        <p:tav tm="0">
                                          <p:val>
                                            <p:strVal val="#ppt_y"/>
                                          </p:val>
                                        </p:tav>
                                        <p:tav tm="100000">
                                          <p:val>
                                            <p:strVal val="#ppt_y"/>
                                          </p:val>
                                        </p:tav>
                                      </p:tavLst>
                                    </p:anim>
                                  </p:childTnLst>
                                </p:cTn>
                              </p:par>
                              <p:par>
                                <p:cTn id="31" presetID="2" presetClass="entr" presetSubtype="2" fill="hold" grpId="0" nodeType="withEffect">
                                  <p:stCondLst>
                                    <p:cond delay="0"/>
                                  </p:stCondLst>
                                  <p:childTnLst>
                                    <p:set>
                                      <p:cBhvr>
                                        <p:cTn id="32" dur="1" fill="hold">
                                          <p:stCondLst>
                                            <p:cond delay="0"/>
                                          </p:stCondLst>
                                        </p:cTn>
                                        <p:tgtEl>
                                          <p:spTgt spid="25"/>
                                        </p:tgtEl>
                                        <p:attrNameLst>
                                          <p:attrName>style.visibility</p:attrName>
                                        </p:attrNameLst>
                                      </p:cBhvr>
                                      <p:to>
                                        <p:strVal val="visible"/>
                                      </p:to>
                                    </p:set>
                                    <p:anim calcmode="lin" valueType="num">
                                      <p:cBhvr additive="base">
                                        <p:cTn id="33" dur="500" fill="hold"/>
                                        <p:tgtEl>
                                          <p:spTgt spid="25"/>
                                        </p:tgtEl>
                                        <p:attrNameLst>
                                          <p:attrName>ppt_x</p:attrName>
                                        </p:attrNameLst>
                                      </p:cBhvr>
                                      <p:tavLst>
                                        <p:tav tm="0">
                                          <p:val>
                                            <p:strVal val="1+#ppt_w/2"/>
                                          </p:val>
                                        </p:tav>
                                        <p:tav tm="100000">
                                          <p:val>
                                            <p:strVal val="#ppt_x"/>
                                          </p:val>
                                        </p:tav>
                                      </p:tavLst>
                                    </p:anim>
                                    <p:anim calcmode="lin" valueType="num">
                                      <p:cBhvr additive="base">
                                        <p:cTn id="34" dur="500" fill="hold"/>
                                        <p:tgtEl>
                                          <p:spTgt spid="25"/>
                                        </p:tgtEl>
                                        <p:attrNameLst>
                                          <p:attrName>ppt_y</p:attrName>
                                        </p:attrNameLst>
                                      </p:cBhvr>
                                      <p:tavLst>
                                        <p:tav tm="0">
                                          <p:val>
                                            <p:strVal val="#ppt_y"/>
                                          </p:val>
                                        </p:tav>
                                        <p:tav tm="100000">
                                          <p:val>
                                            <p:strVal val="#ppt_y"/>
                                          </p:val>
                                        </p:tav>
                                      </p:tavLst>
                                    </p:anim>
                                  </p:childTnLst>
                                </p:cTn>
                              </p:par>
                              <p:par>
                                <p:cTn id="35" presetID="2" presetClass="entr" presetSubtype="2" fill="hold" grpId="0" nodeType="withEffect">
                                  <p:stCondLst>
                                    <p:cond delay="0"/>
                                  </p:stCondLst>
                                  <p:childTnLst>
                                    <p:set>
                                      <p:cBhvr>
                                        <p:cTn id="36" dur="1" fill="hold">
                                          <p:stCondLst>
                                            <p:cond delay="0"/>
                                          </p:stCondLst>
                                        </p:cTn>
                                        <p:tgtEl>
                                          <p:spTgt spid="26"/>
                                        </p:tgtEl>
                                        <p:attrNameLst>
                                          <p:attrName>style.visibility</p:attrName>
                                        </p:attrNameLst>
                                      </p:cBhvr>
                                      <p:to>
                                        <p:strVal val="visible"/>
                                      </p:to>
                                    </p:set>
                                    <p:anim calcmode="lin" valueType="num">
                                      <p:cBhvr additive="base">
                                        <p:cTn id="37" dur="500" fill="hold"/>
                                        <p:tgtEl>
                                          <p:spTgt spid="26"/>
                                        </p:tgtEl>
                                        <p:attrNameLst>
                                          <p:attrName>ppt_x</p:attrName>
                                        </p:attrNameLst>
                                      </p:cBhvr>
                                      <p:tavLst>
                                        <p:tav tm="0">
                                          <p:val>
                                            <p:strVal val="1+#ppt_w/2"/>
                                          </p:val>
                                        </p:tav>
                                        <p:tav tm="100000">
                                          <p:val>
                                            <p:strVal val="#ppt_x"/>
                                          </p:val>
                                        </p:tav>
                                      </p:tavLst>
                                    </p:anim>
                                    <p:anim calcmode="lin" valueType="num">
                                      <p:cBhvr additive="base">
                                        <p:cTn id="38" dur="500" fill="hold"/>
                                        <p:tgtEl>
                                          <p:spTgt spid="26"/>
                                        </p:tgtEl>
                                        <p:attrNameLst>
                                          <p:attrName>ppt_y</p:attrName>
                                        </p:attrNameLst>
                                      </p:cBhvr>
                                      <p:tavLst>
                                        <p:tav tm="0">
                                          <p:val>
                                            <p:strVal val="#ppt_y"/>
                                          </p:val>
                                        </p:tav>
                                        <p:tav tm="100000">
                                          <p:val>
                                            <p:strVal val="#ppt_y"/>
                                          </p:val>
                                        </p:tav>
                                      </p:tavLst>
                                    </p:anim>
                                  </p:childTnLst>
                                </p:cTn>
                              </p:par>
                              <p:par>
                                <p:cTn id="39" presetID="2" presetClass="entr" presetSubtype="2" fill="hold" grpId="0" nodeType="withEffect">
                                  <p:stCondLst>
                                    <p:cond delay="0"/>
                                  </p:stCondLst>
                                  <p:childTnLst>
                                    <p:set>
                                      <p:cBhvr>
                                        <p:cTn id="40" dur="1" fill="hold">
                                          <p:stCondLst>
                                            <p:cond delay="0"/>
                                          </p:stCondLst>
                                        </p:cTn>
                                        <p:tgtEl>
                                          <p:spTgt spid="28"/>
                                        </p:tgtEl>
                                        <p:attrNameLst>
                                          <p:attrName>style.visibility</p:attrName>
                                        </p:attrNameLst>
                                      </p:cBhvr>
                                      <p:to>
                                        <p:strVal val="visible"/>
                                      </p:to>
                                    </p:set>
                                    <p:anim calcmode="lin" valueType="num">
                                      <p:cBhvr additive="base">
                                        <p:cTn id="41" dur="500" fill="hold"/>
                                        <p:tgtEl>
                                          <p:spTgt spid="28"/>
                                        </p:tgtEl>
                                        <p:attrNameLst>
                                          <p:attrName>ppt_x</p:attrName>
                                        </p:attrNameLst>
                                      </p:cBhvr>
                                      <p:tavLst>
                                        <p:tav tm="0">
                                          <p:val>
                                            <p:strVal val="1+#ppt_w/2"/>
                                          </p:val>
                                        </p:tav>
                                        <p:tav tm="100000">
                                          <p:val>
                                            <p:strVal val="#ppt_x"/>
                                          </p:val>
                                        </p:tav>
                                      </p:tavLst>
                                    </p:anim>
                                    <p:anim calcmode="lin" valueType="num">
                                      <p:cBhvr additive="base">
                                        <p:cTn id="42" dur="500" fill="hold"/>
                                        <p:tgtEl>
                                          <p:spTgt spid="28"/>
                                        </p:tgtEl>
                                        <p:attrNameLst>
                                          <p:attrName>ppt_y</p:attrName>
                                        </p:attrNameLst>
                                      </p:cBhvr>
                                      <p:tavLst>
                                        <p:tav tm="0">
                                          <p:val>
                                            <p:strVal val="#ppt_y"/>
                                          </p:val>
                                        </p:tav>
                                        <p:tav tm="100000">
                                          <p:val>
                                            <p:strVal val="#ppt_y"/>
                                          </p:val>
                                        </p:tav>
                                      </p:tavLst>
                                    </p:anim>
                                  </p:childTnLst>
                                </p:cTn>
                              </p:par>
                              <p:par>
                                <p:cTn id="43" presetID="2" presetClass="entr" presetSubtype="2" fill="hold" grpId="0" nodeType="withEffect">
                                  <p:stCondLst>
                                    <p:cond delay="0"/>
                                  </p:stCondLst>
                                  <p:childTnLst>
                                    <p:set>
                                      <p:cBhvr>
                                        <p:cTn id="44" dur="1" fill="hold">
                                          <p:stCondLst>
                                            <p:cond delay="0"/>
                                          </p:stCondLst>
                                        </p:cTn>
                                        <p:tgtEl>
                                          <p:spTgt spid="29"/>
                                        </p:tgtEl>
                                        <p:attrNameLst>
                                          <p:attrName>style.visibility</p:attrName>
                                        </p:attrNameLst>
                                      </p:cBhvr>
                                      <p:to>
                                        <p:strVal val="visible"/>
                                      </p:to>
                                    </p:set>
                                    <p:anim calcmode="lin" valueType="num">
                                      <p:cBhvr additive="base">
                                        <p:cTn id="45" dur="500" fill="hold"/>
                                        <p:tgtEl>
                                          <p:spTgt spid="29"/>
                                        </p:tgtEl>
                                        <p:attrNameLst>
                                          <p:attrName>ppt_x</p:attrName>
                                        </p:attrNameLst>
                                      </p:cBhvr>
                                      <p:tavLst>
                                        <p:tav tm="0">
                                          <p:val>
                                            <p:strVal val="1+#ppt_w/2"/>
                                          </p:val>
                                        </p:tav>
                                        <p:tav tm="100000">
                                          <p:val>
                                            <p:strVal val="#ppt_x"/>
                                          </p:val>
                                        </p:tav>
                                      </p:tavLst>
                                    </p:anim>
                                    <p:anim calcmode="lin" valueType="num">
                                      <p:cBhvr additive="base">
                                        <p:cTn id="46" dur="500" fill="hold"/>
                                        <p:tgtEl>
                                          <p:spTgt spid="29"/>
                                        </p:tgtEl>
                                        <p:attrNameLst>
                                          <p:attrName>ppt_y</p:attrName>
                                        </p:attrNameLst>
                                      </p:cBhvr>
                                      <p:tavLst>
                                        <p:tav tm="0">
                                          <p:val>
                                            <p:strVal val="#ppt_y"/>
                                          </p:val>
                                        </p:tav>
                                        <p:tav tm="100000">
                                          <p:val>
                                            <p:strVal val="#ppt_y"/>
                                          </p:val>
                                        </p:tav>
                                      </p:tavLst>
                                    </p:anim>
                                  </p:childTnLst>
                                </p:cTn>
                              </p:par>
                              <p:par>
                                <p:cTn id="47" presetID="2" presetClass="entr" presetSubtype="2" fill="hold" grpId="0" nodeType="withEffect">
                                  <p:stCondLst>
                                    <p:cond delay="0"/>
                                  </p:stCondLst>
                                  <p:childTnLst>
                                    <p:set>
                                      <p:cBhvr>
                                        <p:cTn id="48" dur="1" fill="hold">
                                          <p:stCondLst>
                                            <p:cond delay="0"/>
                                          </p:stCondLst>
                                        </p:cTn>
                                        <p:tgtEl>
                                          <p:spTgt spid="33"/>
                                        </p:tgtEl>
                                        <p:attrNameLst>
                                          <p:attrName>style.visibility</p:attrName>
                                        </p:attrNameLst>
                                      </p:cBhvr>
                                      <p:to>
                                        <p:strVal val="visible"/>
                                      </p:to>
                                    </p:set>
                                    <p:anim calcmode="lin" valueType="num">
                                      <p:cBhvr additive="base">
                                        <p:cTn id="49" dur="500" fill="hold"/>
                                        <p:tgtEl>
                                          <p:spTgt spid="33"/>
                                        </p:tgtEl>
                                        <p:attrNameLst>
                                          <p:attrName>ppt_x</p:attrName>
                                        </p:attrNameLst>
                                      </p:cBhvr>
                                      <p:tavLst>
                                        <p:tav tm="0">
                                          <p:val>
                                            <p:strVal val="1+#ppt_w/2"/>
                                          </p:val>
                                        </p:tav>
                                        <p:tav tm="100000">
                                          <p:val>
                                            <p:strVal val="#ppt_x"/>
                                          </p:val>
                                        </p:tav>
                                      </p:tavLst>
                                    </p:anim>
                                    <p:anim calcmode="lin" valueType="num">
                                      <p:cBhvr additive="base">
                                        <p:cTn id="50" dur="500" fill="hold"/>
                                        <p:tgtEl>
                                          <p:spTgt spid="33"/>
                                        </p:tgtEl>
                                        <p:attrNameLst>
                                          <p:attrName>ppt_y</p:attrName>
                                        </p:attrNameLst>
                                      </p:cBhvr>
                                      <p:tavLst>
                                        <p:tav tm="0">
                                          <p:val>
                                            <p:strVal val="#ppt_y"/>
                                          </p:val>
                                        </p:tav>
                                        <p:tav tm="100000">
                                          <p:val>
                                            <p:strVal val="#ppt_y"/>
                                          </p:val>
                                        </p:tav>
                                      </p:tavLst>
                                    </p:anim>
                                  </p:childTnLst>
                                </p:cTn>
                              </p:par>
                              <p:par>
                                <p:cTn id="51" presetID="2" presetClass="entr" presetSubtype="2" fill="hold" grpId="0" nodeType="withEffect">
                                  <p:stCondLst>
                                    <p:cond delay="0"/>
                                  </p:stCondLst>
                                  <p:childTnLst>
                                    <p:set>
                                      <p:cBhvr>
                                        <p:cTn id="52" dur="1" fill="hold">
                                          <p:stCondLst>
                                            <p:cond delay="0"/>
                                          </p:stCondLst>
                                        </p:cTn>
                                        <p:tgtEl>
                                          <p:spTgt spid="34"/>
                                        </p:tgtEl>
                                        <p:attrNameLst>
                                          <p:attrName>style.visibility</p:attrName>
                                        </p:attrNameLst>
                                      </p:cBhvr>
                                      <p:to>
                                        <p:strVal val="visible"/>
                                      </p:to>
                                    </p:set>
                                    <p:anim calcmode="lin" valueType="num">
                                      <p:cBhvr additive="base">
                                        <p:cTn id="53" dur="500" fill="hold"/>
                                        <p:tgtEl>
                                          <p:spTgt spid="34"/>
                                        </p:tgtEl>
                                        <p:attrNameLst>
                                          <p:attrName>ppt_x</p:attrName>
                                        </p:attrNameLst>
                                      </p:cBhvr>
                                      <p:tavLst>
                                        <p:tav tm="0">
                                          <p:val>
                                            <p:strVal val="1+#ppt_w/2"/>
                                          </p:val>
                                        </p:tav>
                                        <p:tav tm="100000">
                                          <p:val>
                                            <p:strVal val="#ppt_x"/>
                                          </p:val>
                                        </p:tav>
                                      </p:tavLst>
                                    </p:anim>
                                    <p:anim calcmode="lin" valueType="num">
                                      <p:cBhvr additive="base">
                                        <p:cTn id="54" dur="500" fill="hold"/>
                                        <p:tgtEl>
                                          <p:spTgt spid="3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P spid="25" grpId="0"/>
      <p:bldP spid="26" grpId="0"/>
      <p:bldP spid="28" grpId="0"/>
      <p:bldP spid="29" grpId="0"/>
      <p:bldP spid="30" grpId="0"/>
      <p:bldP spid="31" grpId="0" animBg="1"/>
      <p:bldP spid="32" grpId="0"/>
      <p:bldP spid="33" grpId="0" animBg="1"/>
      <p:bldP spid="34"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46"/>
          <p:cNvSpPr/>
          <p:nvPr/>
        </p:nvSpPr>
        <p:spPr>
          <a:xfrm>
            <a:off x="10149213" y="404812"/>
            <a:ext cx="1213200" cy="324000"/>
          </a:xfrm>
          <a:prstGeom prst="rect">
            <a:avLst/>
          </a:prstGeom>
          <a:blipFill rotWithShape="1">
            <a:blip r:embed="rId3"/>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2400"/>
              <a:buFont typeface="Arial" panose="020B0604020202020204"/>
              <a:buNone/>
            </a:pPr>
            <a:endParaRPr sz="2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91" name="Google Shape;291;p46"/>
          <p:cNvSpPr/>
          <p:nvPr/>
        </p:nvSpPr>
        <p:spPr>
          <a:xfrm>
            <a:off x="0" y="-28135"/>
            <a:ext cx="12184380" cy="848676"/>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2400"/>
              <a:buFont typeface="Arial" panose="020B0604020202020204"/>
              <a:buNone/>
            </a:pPr>
            <a:endParaRPr sz="2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pic>
        <p:nvPicPr>
          <p:cNvPr id="2" name="Picture 1"/>
          <p:cNvPicPr>
            <a:picLocks noChangeAspect="1"/>
          </p:cNvPicPr>
          <p:nvPr/>
        </p:nvPicPr>
        <p:blipFill>
          <a:blip r:embed="rId4"/>
          <a:stretch>
            <a:fillRect/>
          </a:stretch>
        </p:blipFill>
        <p:spPr>
          <a:xfrm>
            <a:off x="10425916" y="54937"/>
            <a:ext cx="1766084" cy="653451"/>
          </a:xfrm>
          <a:prstGeom prst="rect">
            <a:avLst/>
          </a:prstGeom>
        </p:spPr>
      </p:pic>
      <p:sp>
        <p:nvSpPr>
          <p:cNvPr id="7" name="Google Shape;239;p39">
            <a:extLst>
              <a:ext uri="{FF2B5EF4-FFF2-40B4-BE49-F238E27FC236}">
                <a16:creationId xmlns:a16="http://schemas.microsoft.com/office/drawing/2014/main" id="{90458654-7562-42A3-8A4D-9934F320A8D6}"/>
              </a:ext>
            </a:extLst>
          </p:cNvPr>
          <p:cNvSpPr txBox="1">
            <a:spLocks/>
          </p:cNvSpPr>
          <p:nvPr/>
        </p:nvSpPr>
        <p:spPr>
          <a:xfrm>
            <a:off x="633663" y="3099118"/>
            <a:ext cx="11558337" cy="659764"/>
          </a:xfrm>
          <a:prstGeom prst="rect">
            <a:avLst/>
          </a:prstGeom>
          <a:noFill/>
          <a:ln>
            <a:noFill/>
          </a:ln>
        </p:spPr>
        <p:txBody>
          <a:bodyPr spcFirstLastPara="1" wrap="square" lIns="91425" tIns="45700" rIns="91425" bIns="4570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buClr>
                <a:schemeClr val="lt2"/>
              </a:buClr>
              <a:buSzPts val="4200"/>
              <a:buFont typeface="Century Gothic" panose="020B0502020202020204"/>
              <a:buNone/>
            </a:pPr>
            <a:r>
              <a:rPr lang="en-IN" sz="5400" b="1" dirty="0">
                <a:solidFill>
                  <a:schemeClr val="accent1">
                    <a:lumMod val="50000"/>
                  </a:schemeClr>
                </a:solidFill>
                <a:latin typeface="Calibri" panose="020F0502020204030204" charset="0"/>
                <a:cs typeface="Calibri" panose="020F0502020204030204" charset="0"/>
              </a:rPr>
              <a:t>Tips for the transition in Data Science</a:t>
            </a:r>
            <a:endParaRPr lang="en-US" sz="5400" b="1" dirty="0">
              <a:solidFill>
                <a:schemeClr val="accent1">
                  <a:lumMod val="50000"/>
                </a:schemeClr>
              </a:solidFill>
              <a:latin typeface="Calibri" panose="020F0502020204030204" charset="0"/>
              <a:cs typeface="Calibri" panose="020F0502020204030204" charset="0"/>
            </a:endParaRPr>
          </a:p>
        </p:txBody>
      </p:sp>
    </p:spTree>
    <p:extLst>
      <p:ext uri="{BB962C8B-B14F-4D97-AF65-F5344CB8AC3E}">
        <p14:creationId xmlns:p14="http://schemas.microsoft.com/office/powerpoint/2010/main" val="364587869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46"/>
          <p:cNvSpPr/>
          <p:nvPr/>
        </p:nvSpPr>
        <p:spPr>
          <a:xfrm>
            <a:off x="10149213" y="404812"/>
            <a:ext cx="1213200" cy="324000"/>
          </a:xfrm>
          <a:prstGeom prst="rect">
            <a:avLst/>
          </a:prstGeom>
          <a:blipFill rotWithShape="1">
            <a:blip r:embed="rId3"/>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2400"/>
              <a:buFont typeface="Arial" panose="020B0604020202020204"/>
              <a:buNone/>
            </a:pPr>
            <a:endParaRPr sz="2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91" name="Google Shape;291;p46"/>
          <p:cNvSpPr/>
          <p:nvPr/>
        </p:nvSpPr>
        <p:spPr>
          <a:xfrm>
            <a:off x="0" y="-28135"/>
            <a:ext cx="12184380" cy="848676"/>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2400"/>
              <a:buFont typeface="Arial" panose="020B0604020202020204"/>
              <a:buNone/>
            </a:pPr>
            <a:endParaRPr sz="2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pic>
        <p:nvPicPr>
          <p:cNvPr id="2" name="Picture 1"/>
          <p:cNvPicPr>
            <a:picLocks noChangeAspect="1"/>
          </p:cNvPicPr>
          <p:nvPr/>
        </p:nvPicPr>
        <p:blipFill>
          <a:blip r:embed="rId4"/>
          <a:stretch>
            <a:fillRect/>
          </a:stretch>
        </p:blipFill>
        <p:spPr>
          <a:xfrm>
            <a:off x="10425916" y="54937"/>
            <a:ext cx="1766084" cy="653451"/>
          </a:xfrm>
          <a:prstGeom prst="rect">
            <a:avLst/>
          </a:prstGeom>
        </p:spPr>
      </p:pic>
      <p:sp>
        <p:nvSpPr>
          <p:cNvPr id="7" name="Google Shape;239;p39">
            <a:extLst>
              <a:ext uri="{FF2B5EF4-FFF2-40B4-BE49-F238E27FC236}">
                <a16:creationId xmlns:a16="http://schemas.microsoft.com/office/drawing/2014/main" id="{90458654-7562-42A3-8A4D-9934F320A8D6}"/>
              </a:ext>
            </a:extLst>
          </p:cNvPr>
          <p:cNvSpPr txBox="1">
            <a:spLocks/>
          </p:cNvSpPr>
          <p:nvPr/>
        </p:nvSpPr>
        <p:spPr>
          <a:xfrm>
            <a:off x="304424" y="188912"/>
            <a:ext cx="10307429" cy="659764"/>
          </a:xfrm>
          <a:prstGeom prst="rect">
            <a:avLst/>
          </a:prstGeom>
          <a:noFill/>
          <a:ln>
            <a:noFill/>
          </a:ln>
        </p:spPr>
        <p:txBody>
          <a:bodyPr spcFirstLastPara="1" wrap="square" lIns="91425" tIns="45700" rIns="91425" bIns="4570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buClr>
                <a:schemeClr val="lt2"/>
              </a:buClr>
              <a:buSzPts val="4200"/>
            </a:pPr>
            <a:r>
              <a:rPr lang="en-IN" sz="4000" b="1" dirty="0">
                <a:solidFill>
                  <a:schemeClr val="bg1"/>
                </a:solidFill>
                <a:latin typeface="Calibri" panose="020F0502020204030204" charset="0"/>
                <a:cs typeface="Calibri" panose="020F0502020204030204" charset="0"/>
              </a:rPr>
              <a:t>Tips for the transition in Data Science</a:t>
            </a:r>
            <a:endParaRPr lang="en-US" sz="4000" b="1" dirty="0">
              <a:solidFill>
                <a:schemeClr val="bg1"/>
              </a:solidFill>
              <a:latin typeface="Calibri" panose="020F0502020204030204" charset="0"/>
              <a:cs typeface="Calibri" panose="020F0502020204030204" charset="0"/>
            </a:endParaRPr>
          </a:p>
        </p:txBody>
      </p:sp>
      <p:sp>
        <p:nvSpPr>
          <p:cNvPr id="4" name="TextBox 3">
            <a:extLst>
              <a:ext uri="{FF2B5EF4-FFF2-40B4-BE49-F238E27FC236}">
                <a16:creationId xmlns:a16="http://schemas.microsoft.com/office/drawing/2014/main" id="{A1BBEEAF-675B-7B1E-B2AB-02D24837ADC1}"/>
              </a:ext>
            </a:extLst>
          </p:cNvPr>
          <p:cNvSpPr txBox="1"/>
          <p:nvPr/>
        </p:nvSpPr>
        <p:spPr>
          <a:xfrm>
            <a:off x="426774" y="1208229"/>
            <a:ext cx="6094926" cy="1200329"/>
          </a:xfrm>
          <a:prstGeom prst="rect">
            <a:avLst/>
          </a:prstGeom>
          <a:noFill/>
        </p:spPr>
        <p:txBody>
          <a:bodyPr wrap="square">
            <a:spAutoFit/>
          </a:bodyPr>
          <a:lstStyle/>
          <a:p>
            <a:r>
              <a:rPr lang="en-GB" b="1" i="0" dirty="0">
                <a:solidFill>
                  <a:srgbClr val="374151"/>
                </a:solidFill>
                <a:effectLst/>
                <a:latin typeface="Söhne"/>
              </a:rPr>
              <a:t>Building a portfolio of projects: </a:t>
            </a:r>
          </a:p>
          <a:p>
            <a:r>
              <a:rPr lang="en-GB" b="0" i="0" dirty="0">
                <a:solidFill>
                  <a:srgbClr val="374151"/>
                </a:solidFill>
                <a:effectLst/>
                <a:latin typeface="Söhne"/>
              </a:rPr>
              <a:t>Creating a portfolio of data science projects can demonstrate your skills to potential employers and help you stand out in the job market.</a:t>
            </a:r>
            <a:endParaRPr lang="en-IN" dirty="0"/>
          </a:p>
        </p:txBody>
      </p:sp>
      <p:sp>
        <p:nvSpPr>
          <p:cNvPr id="6" name="TextBox 5">
            <a:extLst>
              <a:ext uri="{FF2B5EF4-FFF2-40B4-BE49-F238E27FC236}">
                <a16:creationId xmlns:a16="http://schemas.microsoft.com/office/drawing/2014/main" id="{6EC564CD-0194-09E9-B328-372A91ED69A2}"/>
              </a:ext>
            </a:extLst>
          </p:cNvPr>
          <p:cNvSpPr txBox="1"/>
          <p:nvPr/>
        </p:nvSpPr>
        <p:spPr>
          <a:xfrm>
            <a:off x="5397858" y="3429000"/>
            <a:ext cx="6094926" cy="923330"/>
          </a:xfrm>
          <a:prstGeom prst="rect">
            <a:avLst/>
          </a:prstGeom>
          <a:noFill/>
        </p:spPr>
        <p:txBody>
          <a:bodyPr wrap="square">
            <a:spAutoFit/>
          </a:bodyPr>
          <a:lstStyle/>
          <a:p>
            <a:r>
              <a:rPr lang="en-GB" b="1" i="0" dirty="0">
                <a:solidFill>
                  <a:srgbClr val="374151"/>
                </a:solidFill>
                <a:effectLst/>
                <a:latin typeface="Söhne"/>
              </a:rPr>
              <a:t>Networking with other data professionals: </a:t>
            </a:r>
          </a:p>
          <a:p>
            <a:r>
              <a:rPr lang="en-GB" b="0" i="0" dirty="0">
                <a:solidFill>
                  <a:srgbClr val="374151"/>
                </a:solidFill>
                <a:effectLst/>
                <a:latin typeface="Söhne"/>
              </a:rPr>
              <a:t>Networking with other data professionals can help you learn about job opportunities and gain insights into the industry.</a:t>
            </a:r>
            <a:endParaRPr lang="en-IN" dirty="0"/>
          </a:p>
        </p:txBody>
      </p:sp>
      <p:sp>
        <p:nvSpPr>
          <p:cNvPr id="9" name="TextBox 8">
            <a:extLst>
              <a:ext uri="{FF2B5EF4-FFF2-40B4-BE49-F238E27FC236}">
                <a16:creationId xmlns:a16="http://schemas.microsoft.com/office/drawing/2014/main" id="{C3246F24-386D-95BE-6542-B2D7E9176F40}"/>
              </a:ext>
            </a:extLst>
          </p:cNvPr>
          <p:cNvSpPr txBox="1"/>
          <p:nvPr/>
        </p:nvSpPr>
        <p:spPr>
          <a:xfrm>
            <a:off x="426774" y="5303529"/>
            <a:ext cx="6094926" cy="923330"/>
          </a:xfrm>
          <a:prstGeom prst="rect">
            <a:avLst/>
          </a:prstGeom>
          <a:noFill/>
        </p:spPr>
        <p:txBody>
          <a:bodyPr wrap="square">
            <a:spAutoFit/>
          </a:bodyPr>
          <a:lstStyle/>
          <a:p>
            <a:r>
              <a:rPr lang="en-GB" b="1" i="0" dirty="0">
                <a:solidFill>
                  <a:srgbClr val="374151"/>
                </a:solidFill>
                <a:effectLst/>
                <a:latin typeface="Söhne"/>
              </a:rPr>
              <a:t>Seeking out training and education opportunities:</a:t>
            </a:r>
            <a:r>
              <a:rPr lang="en-GB" b="0" i="0" dirty="0">
                <a:solidFill>
                  <a:srgbClr val="374151"/>
                </a:solidFill>
                <a:effectLst/>
                <a:latin typeface="Söhne"/>
              </a:rPr>
              <a:t> </a:t>
            </a:r>
          </a:p>
          <a:p>
            <a:r>
              <a:rPr lang="en-GB" b="0" i="0" dirty="0">
                <a:solidFill>
                  <a:srgbClr val="374151"/>
                </a:solidFill>
                <a:effectLst/>
                <a:latin typeface="Söhne"/>
              </a:rPr>
              <a:t>There are many online courses, bootcamps, and degree programs available to help you build your skills in data science.</a:t>
            </a:r>
            <a:endParaRPr lang="en-IN" dirty="0"/>
          </a:p>
        </p:txBody>
      </p:sp>
      <p:pic>
        <p:nvPicPr>
          <p:cNvPr id="1030" name="Picture 6" descr="GitHub is Now Being Used by Over 100 Million Developers - Thurrott.com">
            <a:extLst>
              <a:ext uri="{FF2B5EF4-FFF2-40B4-BE49-F238E27FC236}">
                <a16:creationId xmlns:a16="http://schemas.microsoft.com/office/drawing/2014/main" id="{AF9920B5-65DA-A9F3-C668-89FA388F906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909516" y="1037588"/>
            <a:ext cx="2519966" cy="141748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4D71524B-4DF3-03EC-75A9-C38ECB108C23}"/>
              </a:ext>
            </a:extLst>
          </p:cNvPr>
          <p:cNvPicPr>
            <a:picLocks noChangeAspect="1"/>
          </p:cNvPicPr>
          <p:nvPr/>
        </p:nvPicPr>
        <p:blipFill>
          <a:blip r:embed="rId6"/>
          <a:stretch>
            <a:fillRect/>
          </a:stretch>
        </p:blipFill>
        <p:spPr>
          <a:xfrm>
            <a:off x="2524259" y="3106681"/>
            <a:ext cx="2523119" cy="1696175"/>
          </a:xfrm>
          <a:prstGeom prst="rect">
            <a:avLst/>
          </a:prstGeom>
        </p:spPr>
      </p:pic>
      <p:pic>
        <p:nvPicPr>
          <p:cNvPr id="14" name="Picture 13">
            <a:extLst>
              <a:ext uri="{FF2B5EF4-FFF2-40B4-BE49-F238E27FC236}">
                <a16:creationId xmlns:a16="http://schemas.microsoft.com/office/drawing/2014/main" id="{337A5112-87A1-412F-B243-6A00FA4FE0B8}"/>
              </a:ext>
            </a:extLst>
          </p:cNvPr>
          <p:cNvPicPr>
            <a:picLocks noChangeAspect="1"/>
          </p:cNvPicPr>
          <p:nvPr/>
        </p:nvPicPr>
        <p:blipFill>
          <a:blip r:embed="rId7"/>
          <a:stretch>
            <a:fillRect/>
          </a:stretch>
        </p:blipFill>
        <p:spPr>
          <a:xfrm>
            <a:off x="6521700" y="4872972"/>
            <a:ext cx="5552094" cy="2238247"/>
          </a:xfrm>
          <a:prstGeom prst="rect">
            <a:avLst/>
          </a:prstGeom>
        </p:spPr>
      </p:pic>
    </p:spTree>
    <p:extLst>
      <p:ext uri="{BB962C8B-B14F-4D97-AF65-F5344CB8AC3E}">
        <p14:creationId xmlns:p14="http://schemas.microsoft.com/office/powerpoint/2010/main" val="401992780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3"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par>
                                <p:cTn id="9" presetID="2" presetClass="entr" presetSubtype="3" fill="hold" nodeType="withEffect">
                                  <p:stCondLst>
                                    <p:cond delay="0"/>
                                  </p:stCondLst>
                                  <p:childTnLst>
                                    <p:set>
                                      <p:cBhvr>
                                        <p:cTn id="10" dur="1" fill="hold">
                                          <p:stCondLst>
                                            <p:cond delay="0"/>
                                          </p:stCondLst>
                                        </p:cTn>
                                        <p:tgtEl>
                                          <p:spTgt spid="1030"/>
                                        </p:tgtEl>
                                        <p:attrNameLst>
                                          <p:attrName>style.visibility</p:attrName>
                                        </p:attrNameLst>
                                      </p:cBhvr>
                                      <p:to>
                                        <p:strVal val="visible"/>
                                      </p:to>
                                    </p:set>
                                    <p:anim calcmode="lin" valueType="num">
                                      <p:cBhvr additive="base">
                                        <p:cTn id="11" dur="500" fill="hold"/>
                                        <p:tgtEl>
                                          <p:spTgt spid="1030"/>
                                        </p:tgtEl>
                                        <p:attrNameLst>
                                          <p:attrName>ppt_x</p:attrName>
                                        </p:attrNameLst>
                                      </p:cBhvr>
                                      <p:tavLst>
                                        <p:tav tm="0">
                                          <p:val>
                                            <p:strVal val="1+#ppt_w/2"/>
                                          </p:val>
                                        </p:tav>
                                        <p:tav tm="100000">
                                          <p:val>
                                            <p:strVal val="#ppt_x"/>
                                          </p:val>
                                        </p:tav>
                                      </p:tavLst>
                                    </p:anim>
                                    <p:anim calcmode="lin" valueType="num">
                                      <p:cBhvr additive="base">
                                        <p:cTn id="12" dur="500" fill="hold"/>
                                        <p:tgtEl>
                                          <p:spTgt spid="1030"/>
                                        </p:tgtEl>
                                        <p:attrNameLst>
                                          <p:attrName>ppt_y</p:attrName>
                                        </p:attrNameLst>
                                      </p:cBhvr>
                                      <p:tavLst>
                                        <p:tav tm="0">
                                          <p:val>
                                            <p:strVal val="0-#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9"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0-#ppt_w/2"/>
                                          </p:val>
                                        </p:tav>
                                        <p:tav tm="100000">
                                          <p:val>
                                            <p:strVal val="#ppt_x"/>
                                          </p:val>
                                        </p:tav>
                                      </p:tavLst>
                                    </p:anim>
                                    <p:anim calcmode="lin" valueType="num">
                                      <p:cBhvr additive="base">
                                        <p:cTn id="18" dur="500" fill="hold"/>
                                        <p:tgtEl>
                                          <p:spTgt spid="6"/>
                                        </p:tgtEl>
                                        <p:attrNameLst>
                                          <p:attrName>ppt_y</p:attrName>
                                        </p:attrNameLst>
                                      </p:cBhvr>
                                      <p:tavLst>
                                        <p:tav tm="0">
                                          <p:val>
                                            <p:strVal val="0-#ppt_h/2"/>
                                          </p:val>
                                        </p:tav>
                                        <p:tav tm="100000">
                                          <p:val>
                                            <p:strVal val="#ppt_y"/>
                                          </p:val>
                                        </p:tav>
                                      </p:tavLst>
                                    </p:anim>
                                  </p:childTnLst>
                                </p:cTn>
                              </p:par>
                              <p:par>
                                <p:cTn id="19" presetID="2" presetClass="entr" presetSubtype="9"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anim calcmode="lin" valueType="num">
                                      <p:cBhvr additive="base">
                                        <p:cTn id="21" dur="500" fill="hold"/>
                                        <p:tgtEl>
                                          <p:spTgt spid="10"/>
                                        </p:tgtEl>
                                        <p:attrNameLst>
                                          <p:attrName>ppt_x</p:attrName>
                                        </p:attrNameLst>
                                      </p:cBhvr>
                                      <p:tavLst>
                                        <p:tav tm="0">
                                          <p:val>
                                            <p:strVal val="0-#ppt_w/2"/>
                                          </p:val>
                                        </p:tav>
                                        <p:tav tm="100000">
                                          <p:val>
                                            <p:strVal val="#ppt_x"/>
                                          </p:val>
                                        </p:tav>
                                      </p:tavLst>
                                    </p:anim>
                                    <p:anim calcmode="lin" valueType="num">
                                      <p:cBhvr additive="base">
                                        <p:cTn id="22" dur="500" fill="hold"/>
                                        <p:tgtEl>
                                          <p:spTgt spid="10"/>
                                        </p:tgtEl>
                                        <p:attrNameLst>
                                          <p:attrName>ppt_y</p:attrName>
                                        </p:attrNameLst>
                                      </p:cBhvr>
                                      <p:tavLst>
                                        <p:tav tm="0">
                                          <p:val>
                                            <p:strVal val="0-#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12"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fill="hold"/>
                                        <p:tgtEl>
                                          <p:spTgt spid="9"/>
                                        </p:tgtEl>
                                        <p:attrNameLst>
                                          <p:attrName>ppt_x</p:attrName>
                                        </p:attrNameLst>
                                      </p:cBhvr>
                                      <p:tavLst>
                                        <p:tav tm="0">
                                          <p:val>
                                            <p:strVal val="0-#ppt_w/2"/>
                                          </p:val>
                                        </p:tav>
                                        <p:tav tm="100000">
                                          <p:val>
                                            <p:strVal val="#ppt_x"/>
                                          </p:val>
                                        </p:tav>
                                      </p:tavLst>
                                    </p:anim>
                                    <p:anim calcmode="lin" valueType="num">
                                      <p:cBhvr additive="base">
                                        <p:cTn id="28" dur="500" fill="hold"/>
                                        <p:tgtEl>
                                          <p:spTgt spid="9"/>
                                        </p:tgtEl>
                                        <p:attrNameLst>
                                          <p:attrName>ppt_y</p:attrName>
                                        </p:attrNameLst>
                                      </p:cBhvr>
                                      <p:tavLst>
                                        <p:tav tm="0">
                                          <p:val>
                                            <p:strVal val="1+#ppt_h/2"/>
                                          </p:val>
                                        </p:tav>
                                        <p:tav tm="100000">
                                          <p:val>
                                            <p:strVal val="#ppt_y"/>
                                          </p:val>
                                        </p:tav>
                                      </p:tavLst>
                                    </p:anim>
                                  </p:childTnLst>
                                </p:cTn>
                              </p:par>
                              <p:par>
                                <p:cTn id="29" presetID="2" presetClass="entr" presetSubtype="12" fill="hold" nodeType="withEffect">
                                  <p:stCondLst>
                                    <p:cond delay="0"/>
                                  </p:stCondLst>
                                  <p:childTnLst>
                                    <p:set>
                                      <p:cBhvr>
                                        <p:cTn id="30" dur="1" fill="hold">
                                          <p:stCondLst>
                                            <p:cond delay="0"/>
                                          </p:stCondLst>
                                        </p:cTn>
                                        <p:tgtEl>
                                          <p:spTgt spid="14"/>
                                        </p:tgtEl>
                                        <p:attrNameLst>
                                          <p:attrName>style.visibility</p:attrName>
                                        </p:attrNameLst>
                                      </p:cBhvr>
                                      <p:to>
                                        <p:strVal val="visible"/>
                                      </p:to>
                                    </p:set>
                                    <p:anim calcmode="lin" valueType="num">
                                      <p:cBhvr additive="base">
                                        <p:cTn id="31" dur="500" fill="hold"/>
                                        <p:tgtEl>
                                          <p:spTgt spid="14"/>
                                        </p:tgtEl>
                                        <p:attrNameLst>
                                          <p:attrName>ppt_x</p:attrName>
                                        </p:attrNameLst>
                                      </p:cBhvr>
                                      <p:tavLst>
                                        <p:tav tm="0">
                                          <p:val>
                                            <p:strVal val="0-#ppt_w/2"/>
                                          </p:val>
                                        </p:tav>
                                        <p:tav tm="100000">
                                          <p:val>
                                            <p:strVal val="#ppt_x"/>
                                          </p:val>
                                        </p:tav>
                                      </p:tavLst>
                                    </p:anim>
                                    <p:anim calcmode="lin" valueType="num">
                                      <p:cBhvr additive="base">
                                        <p:cTn id="3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9"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46"/>
          <p:cNvSpPr/>
          <p:nvPr/>
        </p:nvSpPr>
        <p:spPr>
          <a:xfrm>
            <a:off x="10149213" y="404812"/>
            <a:ext cx="1213200" cy="324000"/>
          </a:xfrm>
          <a:prstGeom prst="rect">
            <a:avLst/>
          </a:prstGeom>
          <a:blipFill rotWithShape="1">
            <a:blip r:embed="rId3"/>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2400"/>
              <a:buFont typeface="Arial" panose="020B0604020202020204"/>
              <a:buNone/>
            </a:pPr>
            <a:endParaRPr sz="2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91" name="Google Shape;291;p46"/>
          <p:cNvSpPr/>
          <p:nvPr/>
        </p:nvSpPr>
        <p:spPr>
          <a:xfrm>
            <a:off x="0" y="-28135"/>
            <a:ext cx="12184380" cy="848676"/>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2400"/>
              <a:buFont typeface="Arial" panose="020B0604020202020204"/>
              <a:buNone/>
            </a:pPr>
            <a:endParaRPr sz="2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pic>
        <p:nvPicPr>
          <p:cNvPr id="2" name="Picture 1"/>
          <p:cNvPicPr>
            <a:picLocks noChangeAspect="1"/>
          </p:cNvPicPr>
          <p:nvPr/>
        </p:nvPicPr>
        <p:blipFill>
          <a:blip r:embed="rId4"/>
          <a:stretch>
            <a:fillRect/>
          </a:stretch>
        </p:blipFill>
        <p:spPr>
          <a:xfrm>
            <a:off x="10425916" y="54937"/>
            <a:ext cx="1766084" cy="653451"/>
          </a:xfrm>
          <a:prstGeom prst="rect">
            <a:avLst/>
          </a:prstGeom>
        </p:spPr>
      </p:pic>
      <p:sp>
        <p:nvSpPr>
          <p:cNvPr id="7" name="Google Shape;239;p39">
            <a:extLst>
              <a:ext uri="{FF2B5EF4-FFF2-40B4-BE49-F238E27FC236}">
                <a16:creationId xmlns:a16="http://schemas.microsoft.com/office/drawing/2014/main" id="{90458654-7562-42A3-8A4D-9934F320A8D6}"/>
              </a:ext>
            </a:extLst>
          </p:cNvPr>
          <p:cNvSpPr txBox="1">
            <a:spLocks/>
          </p:cNvSpPr>
          <p:nvPr/>
        </p:nvSpPr>
        <p:spPr>
          <a:xfrm>
            <a:off x="122065" y="117271"/>
            <a:ext cx="10307429" cy="659764"/>
          </a:xfrm>
          <a:prstGeom prst="rect">
            <a:avLst/>
          </a:prstGeom>
          <a:noFill/>
          <a:ln>
            <a:noFill/>
          </a:ln>
        </p:spPr>
        <p:txBody>
          <a:bodyPr spcFirstLastPara="1" wrap="square" lIns="91425" tIns="45700" rIns="91425" bIns="4570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 sz="4000" b="1">
                <a:solidFill>
                  <a:schemeClr val="bg1"/>
                </a:solidFill>
                <a:latin typeface="Calibri"/>
                <a:ea typeface="Calibri"/>
                <a:cs typeface="Calibri"/>
              </a:rPr>
              <a:t>Summary &amp; Key Takeaway</a:t>
            </a:r>
            <a:endParaRPr lang="en-US">
              <a:solidFill>
                <a:schemeClr val="bg1"/>
              </a:solidFill>
            </a:endParaRPr>
          </a:p>
        </p:txBody>
      </p:sp>
      <p:pic>
        <p:nvPicPr>
          <p:cNvPr id="3" name="Picture 3">
            <a:extLst>
              <a:ext uri="{FF2B5EF4-FFF2-40B4-BE49-F238E27FC236}">
                <a16:creationId xmlns:a16="http://schemas.microsoft.com/office/drawing/2014/main" id="{F5DE7209-CF8B-F6B0-7905-B0C7834EEAC4}"/>
              </a:ext>
            </a:extLst>
          </p:cNvPr>
          <p:cNvPicPr>
            <a:picLocks noChangeAspect="1"/>
          </p:cNvPicPr>
          <p:nvPr/>
        </p:nvPicPr>
        <p:blipFill>
          <a:blip r:embed="rId5"/>
          <a:stretch>
            <a:fillRect/>
          </a:stretch>
        </p:blipFill>
        <p:spPr>
          <a:xfrm>
            <a:off x="119836" y="1338632"/>
            <a:ext cx="3804789" cy="2383197"/>
          </a:xfrm>
          <a:prstGeom prst="rect">
            <a:avLst/>
          </a:prstGeom>
        </p:spPr>
      </p:pic>
      <p:pic>
        <p:nvPicPr>
          <p:cNvPr id="4" name="Picture 4" descr="Chart&#10;&#10;Description automatically generated">
            <a:extLst>
              <a:ext uri="{FF2B5EF4-FFF2-40B4-BE49-F238E27FC236}">
                <a16:creationId xmlns:a16="http://schemas.microsoft.com/office/drawing/2014/main" id="{03F16166-A805-FBA5-CAF2-F9DBA3637795}"/>
              </a:ext>
            </a:extLst>
          </p:cNvPr>
          <p:cNvPicPr>
            <a:picLocks noChangeAspect="1"/>
          </p:cNvPicPr>
          <p:nvPr/>
        </p:nvPicPr>
        <p:blipFill>
          <a:blip r:embed="rId6"/>
          <a:stretch>
            <a:fillRect/>
          </a:stretch>
        </p:blipFill>
        <p:spPr>
          <a:xfrm>
            <a:off x="4112195" y="1305574"/>
            <a:ext cx="3830841" cy="2345110"/>
          </a:xfrm>
          <a:prstGeom prst="rect">
            <a:avLst/>
          </a:prstGeom>
        </p:spPr>
      </p:pic>
      <p:pic>
        <p:nvPicPr>
          <p:cNvPr id="5" name="Picture 5">
            <a:extLst>
              <a:ext uri="{FF2B5EF4-FFF2-40B4-BE49-F238E27FC236}">
                <a16:creationId xmlns:a16="http://schemas.microsoft.com/office/drawing/2014/main" id="{A8F0B5FD-9E85-346E-8B53-6608E1CD197A}"/>
              </a:ext>
            </a:extLst>
          </p:cNvPr>
          <p:cNvPicPr>
            <a:picLocks noChangeAspect="1"/>
          </p:cNvPicPr>
          <p:nvPr/>
        </p:nvPicPr>
        <p:blipFill>
          <a:blip r:embed="rId7"/>
          <a:stretch>
            <a:fillRect/>
          </a:stretch>
        </p:blipFill>
        <p:spPr>
          <a:xfrm>
            <a:off x="8241323" y="1307371"/>
            <a:ext cx="3589868" cy="2445721"/>
          </a:xfrm>
          <a:prstGeom prst="rect">
            <a:avLst/>
          </a:prstGeom>
        </p:spPr>
      </p:pic>
      <p:pic>
        <p:nvPicPr>
          <p:cNvPr id="6" name="Picture 7" descr="A picture containing graphical user interface&#10;&#10;Description automatically generated">
            <a:extLst>
              <a:ext uri="{FF2B5EF4-FFF2-40B4-BE49-F238E27FC236}">
                <a16:creationId xmlns:a16="http://schemas.microsoft.com/office/drawing/2014/main" id="{916B994E-3B2E-53EF-5B10-6F3D8AE63346}"/>
              </a:ext>
            </a:extLst>
          </p:cNvPr>
          <p:cNvPicPr>
            <a:picLocks noChangeAspect="1"/>
          </p:cNvPicPr>
          <p:nvPr/>
        </p:nvPicPr>
        <p:blipFill>
          <a:blip r:embed="rId8"/>
          <a:stretch>
            <a:fillRect/>
          </a:stretch>
        </p:blipFill>
        <p:spPr>
          <a:xfrm>
            <a:off x="119835" y="4172290"/>
            <a:ext cx="3928533" cy="2141060"/>
          </a:xfrm>
          <a:prstGeom prst="rect">
            <a:avLst/>
          </a:prstGeom>
        </p:spPr>
      </p:pic>
      <p:pic>
        <p:nvPicPr>
          <p:cNvPr id="9" name="Picture 9" descr="Timeline&#10;&#10;Description automatically generated">
            <a:extLst>
              <a:ext uri="{FF2B5EF4-FFF2-40B4-BE49-F238E27FC236}">
                <a16:creationId xmlns:a16="http://schemas.microsoft.com/office/drawing/2014/main" id="{C6203F3D-ED3B-E9AF-1B7B-EF25DDE9A35B}"/>
              </a:ext>
            </a:extLst>
          </p:cNvPr>
          <p:cNvPicPr>
            <a:picLocks noChangeAspect="1"/>
          </p:cNvPicPr>
          <p:nvPr/>
        </p:nvPicPr>
        <p:blipFill>
          <a:blip r:embed="rId9"/>
          <a:stretch>
            <a:fillRect/>
          </a:stretch>
        </p:blipFill>
        <p:spPr>
          <a:xfrm>
            <a:off x="4242452" y="4170214"/>
            <a:ext cx="3700584" cy="2080085"/>
          </a:xfrm>
          <a:prstGeom prst="rect">
            <a:avLst/>
          </a:prstGeom>
        </p:spPr>
      </p:pic>
      <p:pic>
        <p:nvPicPr>
          <p:cNvPr id="11" name="Picture 10">
            <a:extLst>
              <a:ext uri="{FF2B5EF4-FFF2-40B4-BE49-F238E27FC236}">
                <a16:creationId xmlns:a16="http://schemas.microsoft.com/office/drawing/2014/main" id="{6F9CA54F-B94A-C1A5-1921-D3BA4128FFE1}"/>
              </a:ext>
            </a:extLst>
          </p:cNvPr>
          <p:cNvPicPr>
            <a:picLocks noChangeAspect="1"/>
          </p:cNvPicPr>
          <p:nvPr/>
        </p:nvPicPr>
        <p:blipFill>
          <a:blip r:embed="rId10"/>
          <a:stretch>
            <a:fillRect/>
          </a:stretch>
        </p:blipFill>
        <p:spPr>
          <a:xfrm>
            <a:off x="8194881" y="4170214"/>
            <a:ext cx="3974975" cy="2213266"/>
          </a:xfrm>
          <a:prstGeom prst="rect">
            <a:avLst/>
          </a:prstGeom>
        </p:spPr>
      </p:pic>
    </p:spTree>
    <p:extLst>
      <p:ext uri="{BB962C8B-B14F-4D97-AF65-F5344CB8AC3E}">
        <p14:creationId xmlns:p14="http://schemas.microsoft.com/office/powerpoint/2010/main" val="143869396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3"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1+#ppt_w/2"/>
                                          </p:val>
                                        </p:tav>
                                        <p:tav tm="100000">
                                          <p:val>
                                            <p:strVal val="#ppt_x"/>
                                          </p:val>
                                        </p:tav>
                                      </p:tavLst>
                                    </p:anim>
                                    <p:anim calcmode="lin" valueType="num">
                                      <p:cBhvr additive="base">
                                        <p:cTn id="14" dur="500" fill="hold"/>
                                        <p:tgtEl>
                                          <p:spTgt spid="4"/>
                                        </p:tgtEl>
                                        <p:attrNameLst>
                                          <p:attrName>ppt_y</p:attrName>
                                        </p:attrNameLst>
                                      </p:cBhvr>
                                      <p:tavLst>
                                        <p:tav tm="0">
                                          <p:val>
                                            <p:strVal val="0-#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1"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0-#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12"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0-#ppt_w/2"/>
                                          </p:val>
                                        </p:tav>
                                        <p:tav tm="100000">
                                          <p:val>
                                            <p:strVal val="#ppt_x"/>
                                          </p:val>
                                        </p:tav>
                                      </p:tavLst>
                                    </p:anim>
                                    <p:anim calcmode="lin" valueType="num">
                                      <p:cBhvr additive="base">
                                        <p:cTn id="2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1"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additive="base">
                                        <p:cTn id="31" dur="500" fill="hold"/>
                                        <p:tgtEl>
                                          <p:spTgt spid="9"/>
                                        </p:tgtEl>
                                        <p:attrNameLst>
                                          <p:attrName>ppt_x</p:attrName>
                                        </p:attrNameLst>
                                      </p:cBhvr>
                                      <p:tavLst>
                                        <p:tav tm="0">
                                          <p:val>
                                            <p:strVal val="#ppt_x"/>
                                          </p:val>
                                        </p:tav>
                                        <p:tav tm="100000">
                                          <p:val>
                                            <p:strVal val="#ppt_x"/>
                                          </p:val>
                                        </p:tav>
                                      </p:tavLst>
                                    </p:anim>
                                    <p:anim calcmode="lin" valueType="num">
                                      <p:cBhvr additive="base">
                                        <p:cTn id="32" dur="500" fill="hold"/>
                                        <p:tgtEl>
                                          <p:spTgt spid="9"/>
                                        </p:tgtEl>
                                        <p:attrNameLst>
                                          <p:attrName>ppt_y</p:attrName>
                                        </p:attrNameLst>
                                      </p:cBhvr>
                                      <p:tavLst>
                                        <p:tav tm="0">
                                          <p:val>
                                            <p:strVal val="0-#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12" fill="hold" nodeType="clickEffect">
                                  <p:stCondLst>
                                    <p:cond delay="0"/>
                                  </p:stCondLst>
                                  <p:childTnLst>
                                    <p:set>
                                      <p:cBhvr>
                                        <p:cTn id="36" dur="1" fill="hold">
                                          <p:stCondLst>
                                            <p:cond delay="0"/>
                                          </p:stCondLst>
                                        </p:cTn>
                                        <p:tgtEl>
                                          <p:spTgt spid="11"/>
                                        </p:tgtEl>
                                        <p:attrNameLst>
                                          <p:attrName>style.visibility</p:attrName>
                                        </p:attrNameLst>
                                      </p:cBhvr>
                                      <p:to>
                                        <p:strVal val="visible"/>
                                      </p:to>
                                    </p:set>
                                    <p:anim calcmode="lin" valueType="num">
                                      <p:cBhvr additive="base">
                                        <p:cTn id="37" dur="500" fill="hold"/>
                                        <p:tgtEl>
                                          <p:spTgt spid="11"/>
                                        </p:tgtEl>
                                        <p:attrNameLst>
                                          <p:attrName>ppt_x</p:attrName>
                                        </p:attrNameLst>
                                      </p:cBhvr>
                                      <p:tavLst>
                                        <p:tav tm="0">
                                          <p:val>
                                            <p:strVal val="0-#ppt_w/2"/>
                                          </p:val>
                                        </p:tav>
                                        <p:tav tm="100000">
                                          <p:val>
                                            <p:strVal val="#ppt_x"/>
                                          </p:val>
                                        </p:tav>
                                      </p:tavLst>
                                    </p:anim>
                                    <p:anim calcmode="lin" valueType="num">
                                      <p:cBhvr additive="base">
                                        <p:cTn id="3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46"/>
          <p:cNvSpPr/>
          <p:nvPr/>
        </p:nvSpPr>
        <p:spPr>
          <a:xfrm>
            <a:off x="10149213" y="404812"/>
            <a:ext cx="1213200" cy="324000"/>
          </a:xfrm>
          <a:prstGeom prst="rect">
            <a:avLst/>
          </a:prstGeom>
          <a:blipFill rotWithShape="1">
            <a:blip r:embed="rId3"/>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2400"/>
              <a:buFont typeface="Arial" panose="020B0604020202020204"/>
              <a:buNone/>
            </a:pPr>
            <a:endParaRPr sz="2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91" name="Google Shape;291;p46"/>
          <p:cNvSpPr/>
          <p:nvPr/>
        </p:nvSpPr>
        <p:spPr>
          <a:xfrm>
            <a:off x="0" y="-28135"/>
            <a:ext cx="12190892" cy="985445"/>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2400"/>
              <a:buFont typeface="Arial" panose="020B0604020202020204"/>
              <a:buNone/>
            </a:pPr>
            <a:endParaRPr sz="2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pic>
        <p:nvPicPr>
          <p:cNvPr id="2" name="Picture 1"/>
          <p:cNvPicPr>
            <a:picLocks noChangeAspect="1"/>
          </p:cNvPicPr>
          <p:nvPr/>
        </p:nvPicPr>
        <p:blipFill>
          <a:blip r:embed="rId4"/>
          <a:stretch>
            <a:fillRect/>
          </a:stretch>
        </p:blipFill>
        <p:spPr>
          <a:xfrm>
            <a:off x="10425916" y="54937"/>
            <a:ext cx="1766084" cy="653451"/>
          </a:xfrm>
          <a:prstGeom prst="rect">
            <a:avLst/>
          </a:prstGeom>
        </p:spPr>
      </p:pic>
      <p:sp>
        <p:nvSpPr>
          <p:cNvPr id="7" name="Google Shape;239;p39">
            <a:extLst>
              <a:ext uri="{FF2B5EF4-FFF2-40B4-BE49-F238E27FC236}">
                <a16:creationId xmlns:a16="http://schemas.microsoft.com/office/drawing/2014/main" id="{90458654-7562-42A3-8A4D-9934F320A8D6}"/>
              </a:ext>
            </a:extLst>
          </p:cNvPr>
          <p:cNvSpPr txBox="1">
            <a:spLocks/>
          </p:cNvSpPr>
          <p:nvPr/>
        </p:nvSpPr>
        <p:spPr>
          <a:xfrm>
            <a:off x="122065" y="117271"/>
            <a:ext cx="10372557" cy="659764"/>
          </a:xfrm>
          <a:prstGeom prst="rect">
            <a:avLst/>
          </a:prstGeom>
          <a:noFill/>
          <a:ln>
            <a:noFill/>
          </a:ln>
        </p:spPr>
        <p:txBody>
          <a:bodyPr spcFirstLastPara="1" wrap="square" lIns="91425" tIns="45700" rIns="91425" bIns="4570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 sz="2800" b="1">
                <a:solidFill>
                  <a:schemeClr val="bg1"/>
                </a:solidFill>
                <a:latin typeface="Calibri"/>
                <a:ea typeface="Calibri"/>
                <a:cs typeface="Calibri"/>
              </a:rPr>
              <a:t>A glance into your journey once you enroll with a Data Science &amp; Machine Learning course</a:t>
            </a:r>
          </a:p>
          <a:p>
            <a:endParaRPr lang="en" sz="2800" b="1">
              <a:solidFill>
                <a:schemeClr val="bg1"/>
              </a:solidFill>
              <a:latin typeface="Calibri"/>
              <a:ea typeface="Calibri"/>
              <a:cs typeface="Calibri"/>
            </a:endParaRPr>
          </a:p>
        </p:txBody>
      </p:sp>
      <p:grpSp>
        <p:nvGrpSpPr>
          <p:cNvPr id="58" name="Google Shape;165;p22">
            <a:extLst>
              <a:ext uri="{FF2B5EF4-FFF2-40B4-BE49-F238E27FC236}">
                <a16:creationId xmlns:a16="http://schemas.microsoft.com/office/drawing/2014/main" id="{C754AA75-7D24-EFD2-C785-C1E3186D0FA8}"/>
              </a:ext>
            </a:extLst>
          </p:cNvPr>
          <p:cNvGrpSpPr/>
          <p:nvPr/>
        </p:nvGrpSpPr>
        <p:grpSpPr>
          <a:xfrm>
            <a:off x="5194084" y="1712028"/>
            <a:ext cx="5036025" cy="801339"/>
            <a:chOff x="3862850" y="1088878"/>
            <a:chExt cx="5036025" cy="801339"/>
          </a:xfrm>
        </p:grpSpPr>
        <p:grpSp>
          <p:nvGrpSpPr>
            <p:cNvPr id="294" name="Google Shape;166;p22">
              <a:extLst>
                <a:ext uri="{FF2B5EF4-FFF2-40B4-BE49-F238E27FC236}">
                  <a16:creationId xmlns:a16="http://schemas.microsoft.com/office/drawing/2014/main" id="{C55CDC37-7088-FB19-86D7-589031050B6F}"/>
                </a:ext>
              </a:extLst>
            </p:cNvPr>
            <p:cNvGrpSpPr/>
            <p:nvPr/>
          </p:nvGrpSpPr>
          <p:grpSpPr>
            <a:xfrm>
              <a:off x="4875800" y="1283826"/>
              <a:ext cx="529800" cy="606391"/>
              <a:chOff x="4875800" y="1283826"/>
              <a:chExt cx="529800" cy="448746"/>
            </a:xfrm>
          </p:grpSpPr>
          <p:sp>
            <p:nvSpPr>
              <p:cNvPr id="298" name="Google Shape;167;p22">
                <a:extLst>
                  <a:ext uri="{FF2B5EF4-FFF2-40B4-BE49-F238E27FC236}">
                    <a16:creationId xmlns:a16="http://schemas.microsoft.com/office/drawing/2014/main" id="{5DA49E1B-F90A-6A1B-58C7-0CD5E61E62F4}"/>
                  </a:ext>
                </a:extLst>
              </p:cNvPr>
              <p:cNvSpPr/>
              <p:nvPr/>
            </p:nvSpPr>
            <p:spPr>
              <a:xfrm>
                <a:off x="5073950" y="1286472"/>
                <a:ext cx="133500" cy="446100"/>
              </a:xfrm>
              <a:prstGeom prst="rect">
                <a:avLst/>
              </a:prstGeom>
              <a:solidFill>
                <a:srgbClr val="840D35"/>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cxnSp>
            <p:nvCxnSpPr>
              <p:cNvPr id="299" name="Google Shape;168;p22">
                <a:extLst>
                  <a:ext uri="{FF2B5EF4-FFF2-40B4-BE49-F238E27FC236}">
                    <a16:creationId xmlns:a16="http://schemas.microsoft.com/office/drawing/2014/main" id="{28169EF1-F655-F805-F987-D073C821FF36}"/>
                  </a:ext>
                </a:extLst>
              </p:cNvPr>
              <p:cNvCxnSpPr/>
              <p:nvPr/>
            </p:nvCxnSpPr>
            <p:spPr>
              <a:xfrm rot="10800000">
                <a:off x="4875800" y="1283826"/>
                <a:ext cx="529800" cy="0"/>
              </a:xfrm>
              <a:prstGeom prst="straightConnector1">
                <a:avLst/>
              </a:prstGeom>
              <a:noFill/>
              <a:ln w="9525" cap="flat" cmpd="sng">
                <a:solidFill>
                  <a:srgbClr val="840D35"/>
                </a:solidFill>
                <a:prstDash val="solid"/>
                <a:round/>
                <a:headEnd type="none" w="sm" len="sm"/>
                <a:tailEnd type="none" w="sm" len="sm"/>
              </a:ln>
            </p:spPr>
          </p:cxnSp>
        </p:grpSp>
        <p:sp>
          <p:nvSpPr>
            <p:cNvPr id="295" name="Google Shape;169;p22">
              <a:extLst>
                <a:ext uri="{FF2B5EF4-FFF2-40B4-BE49-F238E27FC236}">
                  <a16:creationId xmlns:a16="http://schemas.microsoft.com/office/drawing/2014/main" id="{A2E76FCE-DCCD-9896-8D01-3126AB0BF5D3}"/>
                </a:ext>
              </a:extLst>
            </p:cNvPr>
            <p:cNvSpPr txBox="1"/>
            <p:nvPr/>
          </p:nvSpPr>
          <p:spPr>
            <a:xfrm>
              <a:off x="5486375" y="1088878"/>
              <a:ext cx="2728200" cy="276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lnSpc>
                  <a:spcPct val="115000"/>
                </a:lnSpc>
                <a:spcBef>
                  <a:spcPts val="0"/>
                </a:spcBef>
                <a:spcAft>
                  <a:spcPts val="0"/>
                </a:spcAft>
                <a:buNone/>
              </a:pPr>
              <a:r>
                <a:rPr lang="en" sz="1100" b="1">
                  <a:solidFill>
                    <a:srgbClr val="840D35"/>
                  </a:solidFill>
                  <a:latin typeface="Roboto"/>
                  <a:ea typeface="Roboto"/>
                  <a:cs typeface="Roboto"/>
                  <a:sym typeface="Roboto"/>
                </a:rPr>
                <a:t>Alumni Phase</a:t>
              </a:r>
              <a:endParaRPr sz="1100" b="1">
                <a:solidFill>
                  <a:srgbClr val="840D35"/>
                </a:solidFill>
                <a:latin typeface="Roboto"/>
                <a:ea typeface="Roboto"/>
                <a:cs typeface="Roboto"/>
                <a:sym typeface="Roboto"/>
              </a:endParaRPr>
            </a:p>
          </p:txBody>
        </p:sp>
        <p:sp>
          <p:nvSpPr>
            <p:cNvPr id="296" name="Google Shape;170;p22">
              <a:extLst>
                <a:ext uri="{FF2B5EF4-FFF2-40B4-BE49-F238E27FC236}">
                  <a16:creationId xmlns:a16="http://schemas.microsoft.com/office/drawing/2014/main" id="{1D0CAEBF-0463-117B-93AF-0BCC90487A29}"/>
                </a:ext>
              </a:extLst>
            </p:cNvPr>
            <p:cNvSpPr txBox="1"/>
            <p:nvPr/>
          </p:nvSpPr>
          <p:spPr>
            <a:xfrm>
              <a:off x="5486375" y="1288925"/>
              <a:ext cx="3412500" cy="410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lnSpc>
                  <a:spcPct val="115000"/>
                </a:lnSpc>
                <a:spcBef>
                  <a:spcPts val="0"/>
                </a:spcBef>
                <a:spcAft>
                  <a:spcPts val="1600"/>
                </a:spcAft>
                <a:buNone/>
              </a:pPr>
              <a:r>
                <a:rPr lang="en" sz="800">
                  <a:solidFill>
                    <a:srgbClr val="840D35"/>
                  </a:solidFill>
                  <a:latin typeface="Roboto"/>
                  <a:ea typeface="Roboto"/>
                  <a:cs typeface="Roboto"/>
                  <a:sym typeface="Roboto"/>
                </a:rPr>
                <a:t>In this phase, the learners has access to course content for 3 years. Frequent  online meetups and sessions on trending topics in the field of Data Science are conducted for all alumnus of upGrad</a:t>
              </a:r>
              <a:endParaRPr sz="800">
                <a:solidFill>
                  <a:srgbClr val="840D35"/>
                </a:solidFill>
                <a:latin typeface="Roboto"/>
                <a:ea typeface="Roboto"/>
                <a:cs typeface="Roboto"/>
                <a:sym typeface="Roboto"/>
              </a:endParaRPr>
            </a:p>
          </p:txBody>
        </p:sp>
        <p:sp>
          <p:nvSpPr>
            <p:cNvPr id="297" name="Google Shape;171;p22">
              <a:extLst>
                <a:ext uri="{FF2B5EF4-FFF2-40B4-BE49-F238E27FC236}">
                  <a16:creationId xmlns:a16="http://schemas.microsoft.com/office/drawing/2014/main" id="{1F33A2DD-7FD6-253E-5FC2-F61D01107452}"/>
                </a:ext>
              </a:extLst>
            </p:cNvPr>
            <p:cNvSpPr txBox="1"/>
            <p:nvPr/>
          </p:nvSpPr>
          <p:spPr>
            <a:xfrm>
              <a:off x="3862850" y="1116575"/>
              <a:ext cx="1015800" cy="346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r" rtl="0">
                <a:lnSpc>
                  <a:spcPct val="115000"/>
                </a:lnSpc>
                <a:spcBef>
                  <a:spcPts val="0"/>
                </a:spcBef>
                <a:spcAft>
                  <a:spcPts val="0"/>
                </a:spcAft>
                <a:buNone/>
              </a:pPr>
              <a:r>
                <a:rPr lang="en" sz="900">
                  <a:solidFill>
                    <a:srgbClr val="840D35"/>
                  </a:solidFill>
                  <a:latin typeface="Roboto"/>
                  <a:ea typeface="Roboto"/>
                  <a:cs typeface="Roboto"/>
                  <a:sym typeface="Roboto"/>
                </a:rPr>
                <a:t>6 months - ∞</a:t>
              </a:r>
              <a:endParaRPr sz="900">
                <a:solidFill>
                  <a:srgbClr val="840D35"/>
                </a:solidFill>
                <a:latin typeface="Roboto"/>
                <a:ea typeface="Roboto"/>
                <a:cs typeface="Roboto"/>
                <a:sym typeface="Roboto"/>
              </a:endParaRPr>
            </a:p>
          </p:txBody>
        </p:sp>
      </p:grpSp>
      <p:grpSp>
        <p:nvGrpSpPr>
          <p:cNvPr id="59" name="Google Shape;172;p22">
            <a:extLst>
              <a:ext uri="{FF2B5EF4-FFF2-40B4-BE49-F238E27FC236}">
                <a16:creationId xmlns:a16="http://schemas.microsoft.com/office/drawing/2014/main" id="{388FC779-F821-1B76-7B54-5055CADF7D4E}"/>
              </a:ext>
            </a:extLst>
          </p:cNvPr>
          <p:cNvGrpSpPr/>
          <p:nvPr/>
        </p:nvGrpSpPr>
        <p:grpSpPr>
          <a:xfrm>
            <a:off x="5239584" y="2377025"/>
            <a:ext cx="5232325" cy="1155414"/>
            <a:chOff x="3908350" y="1753875"/>
            <a:chExt cx="5232325" cy="1155414"/>
          </a:xfrm>
        </p:grpSpPr>
        <p:grpSp>
          <p:nvGrpSpPr>
            <p:cNvPr id="286" name="Google Shape;173;p22">
              <a:extLst>
                <a:ext uri="{FF2B5EF4-FFF2-40B4-BE49-F238E27FC236}">
                  <a16:creationId xmlns:a16="http://schemas.microsoft.com/office/drawing/2014/main" id="{0190BCE6-BE6D-C43C-2F5D-AA992D5734BA}"/>
                </a:ext>
              </a:extLst>
            </p:cNvPr>
            <p:cNvGrpSpPr/>
            <p:nvPr/>
          </p:nvGrpSpPr>
          <p:grpSpPr>
            <a:xfrm>
              <a:off x="4875800" y="1813925"/>
              <a:ext cx="529800" cy="1095364"/>
              <a:chOff x="4875800" y="1813925"/>
              <a:chExt cx="529800" cy="810600"/>
            </a:xfrm>
          </p:grpSpPr>
          <p:sp>
            <p:nvSpPr>
              <p:cNvPr id="292" name="Google Shape;174;p22">
                <a:extLst>
                  <a:ext uri="{FF2B5EF4-FFF2-40B4-BE49-F238E27FC236}">
                    <a16:creationId xmlns:a16="http://schemas.microsoft.com/office/drawing/2014/main" id="{A1E220B2-7A51-DA3B-8CA7-5984C9BDC2E5}"/>
                  </a:ext>
                </a:extLst>
              </p:cNvPr>
              <p:cNvSpPr/>
              <p:nvPr/>
            </p:nvSpPr>
            <p:spPr>
              <a:xfrm>
                <a:off x="5073950" y="1813925"/>
                <a:ext cx="133500" cy="810600"/>
              </a:xfrm>
              <a:prstGeom prst="rect">
                <a:avLst/>
              </a:prstGeom>
              <a:solidFill>
                <a:srgbClr val="840D35"/>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cxnSp>
            <p:nvCxnSpPr>
              <p:cNvPr id="293" name="Google Shape;175;p22">
                <a:extLst>
                  <a:ext uri="{FF2B5EF4-FFF2-40B4-BE49-F238E27FC236}">
                    <a16:creationId xmlns:a16="http://schemas.microsoft.com/office/drawing/2014/main" id="{98646189-49E1-487C-3345-6B6146C40D07}"/>
                  </a:ext>
                </a:extLst>
              </p:cNvPr>
              <p:cNvCxnSpPr/>
              <p:nvPr/>
            </p:nvCxnSpPr>
            <p:spPr>
              <a:xfrm rot="10800000">
                <a:off x="4875800" y="1834427"/>
                <a:ext cx="529800" cy="0"/>
              </a:xfrm>
              <a:prstGeom prst="straightConnector1">
                <a:avLst/>
              </a:prstGeom>
              <a:noFill/>
              <a:ln w="9525" cap="flat" cmpd="sng">
                <a:solidFill>
                  <a:srgbClr val="840D35"/>
                </a:solidFill>
                <a:prstDash val="solid"/>
                <a:round/>
                <a:headEnd type="none" w="sm" len="sm"/>
                <a:tailEnd type="none" w="sm" len="sm"/>
              </a:ln>
            </p:spPr>
          </p:cxnSp>
        </p:grpSp>
        <p:sp>
          <p:nvSpPr>
            <p:cNvPr id="287" name="Google Shape;176;p22">
              <a:extLst>
                <a:ext uri="{FF2B5EF4-FFF2-40B4-BE49-F238E27FC236}">
                  <a16:creationId xmlns:a16="http://schemas.microsoft.com/office/drawing/2014/main" id="{326B3AB0-1E69-70B9-406E-78D8565955EF}"/>
                </a:ext>
              </a:extLst>
            </p:cNvPr>
            <p:cNvSpPr txBox="1"/>
            <p:nvPr/>
          </p:nvSpPr>
          <p:spPr>
            <a:xfrm>
              <a:off x="5486375" y="1813925"/>
              <a:ext cx="3654300" cy="276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lnSpc>
                  <a:spcPct val="115000"/>
                </a:lnSpc>
                <a:spcBef>
                  <a:spcPts val="0"/>
                </a:spcBef>
                <a:spcAft>
                  <a:spcPts val="0"/>
                </a:spcAft>
                <a:buNone/>
              </a:pPr>
              <a:r>
                <a:rPr lang="en" sz="1100" b="1">
                  <a:solidFill>
                    <a:srgbClr val="840D35"/>
                  </a:solidFill>
                  <a:latin typeface="Roboto"/>
                  <a:ea typeface="Roboto"/>
                  <a:cs typeface="Roboto"/>
                  <a:sym typeface="Roboto"/>
                </a:rPr>
                <a:t>Career Phase (3-6 months after program completion)</a:t>
              </a:r>
              <a:endParaRPr sz="1100" b="1">
                <a:solidFill>
                  <a:srgbClr val="840D35"/>
                </a:solidFill>
                <a:latin typeface="Roboto"/>
                <a:ea typeface="Roboto"/>
                <a:cs typeface="Roboto"/>
                <a:sym typeface="Roboto"/>
              </a:endParaRPr>
            </a:p>
          </p:txBody>
        </p:sp>
        <p:sp>
          <p:nvSpPr>
            <p:cNvPr id="288" name="Google Shape;177;p22">
              <a:extLst>
                <a:ext uri="{FF2B5EF4-FFF2-40B4-BE49-F238E27FC236}">
                  <a16:creationId xmlns:a16="http://schemas.microsoft.com/office/drawing/2014/main" id="{DD3C5985-3536-0661-C5D9-61433C6260DC}"/>
                </a:ext>
              </a:extLst>
            </p:cNvPr>
            <p:cNvSpPr txBox="1"/>
            <p:nvPr/>
          </p:nvSpPr>
          <p:spPr>
            <a:xfrm>
              <a:off x="5486375" y="2090175"/>
              <a:ext cx="3654300" cy="410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115000"/>
                </a:lnSpc>
                <a:spcAft>
                  <a:spcPts val="1600"/>
                </a:spcAft>
              </a:pPr>
              <a:r>
                <a:rPr lang="en" sz="800">
                  <a:solidFill>
                    <a:srgbClr val="840D35"/>
                  </a:solidFill>
                  <a:latin typeface="Roboto"/>
                  <a:ea typeface="Roboto"/>
                  <a:cs typeface="Roboto"/>
                  <a:sym typeface="Roboto"/>
                </a:rPr>
                <a:t>In this phase, every learner is assigned a career coach to provide  to personalized guidance and action plan to achieve the desired outcomes. Mock-interviews can be scheduled on request basis in a very short time.</a:t>
              </a:r>
              <a:endParaRPr sz="800">
                <a:solidFill>
                  <a:srgbClr val="840D35"/>
                </a:solidFill>
                <a:latin typeface="Roboto"/>
                <a:ea typeface="Roboto"/>
                <a:cs typeface="Roboto"/>
                <a:sym typeface="Roboto"/>
              </a:endParaRPr>
            </a:p>
          </p:txBody>
        </p:sp>
        <p:sp>
          <p:nvSpPr>
            <p:cNvPr id="290" name="Google Shape;178;p22">
              <a:extLst>
                <a:ext uri="{FF2B5EF4-FFF2-40B4-BE49-F238E27FC236}">
                  <a16:creationId xmlns:a16="http://schemas.microsoft.com/office/drawing/2014/main" id="{C289FC37-6C31-094D-0542-901E232DB825}"/>
                </a:ext>
              </a:extLst>
            </p:cNvPr>
            <p:cNvSpPr txBox="1"/>
            <p:nvPr/>
          </p:nvSpPr>
          <p:spPr>
            <a:xfrm>
              <a:off x="3908350" y="1753875"/>
              <a:ext cx="948600" cy="346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r" rtl="0">
                <a:lnSpc>
                  <a:spcPct val="115000"/>
                </a:lnSpc>
                <a:spcBef>
                  <a:spcPts val="0"/>
                </a:spcBef>
                <a:spcAft>
                  <a:spcPts val="0"/>
                </a:spcAft>
                <a:buNone/>
              </a:pPr>
              <a:r>
                <a:rPr lang="en" sz="900">
                  <a:solidFill>
                    <a:srgbClr val="840D35"/>
                  </a:solidFill>
                  <a:latin typeface="Roboto"/>
                  <a:ea typeface="Roboto"/>
                  <a:cs typeface="Roboto"/>
                  <a:sym typeface="Roboto"/>
                </a:rPr>
                <a:t>3-6 months</a:t>
              </a:r>
              <a:endParaRPr sz="900">
                <a:solidFill>
                  <a:srgbClr val="840D35"/>
                </a:solidFill>
                <a:latin typeface="Roboto"/>
                <a:ea typeface="Roboto"/>
                <a:cs typeface="Roboto"/>
                <a:sym typeface="Roboto"/>
              </a:endParaRPr>
            </a:p>
          </p:txBody>
        </p:sp>
      </p:grpSp>
      <p:grpSp>
        <p:nvGrpSpPr>
          <p:cNvPr id="60" name="Google Shape;179;p22">
            <a:extLst>
              <a:ext uri="{FF2B5EF4-FFF2-40B4-BE49-F238E27FC236}">
                <a16:creationId xmlns:a16="http://schemas.microsoft.com/office/drawing/2014/main" id="{28ADEA6F-1954-259A-3C3E-1A6F27C31366}"/>
              </a:ext>
            </a:extLst>
          </p:cNvPr>
          <p:cNvGrpSpPr/>
          <p:nvPr/>
        </p:nvGrpSpPr>
        <p:grpSpPr>
          <a:xfrm>
            <a:off x="5261234" y="3314539"/>
            <a:ext cx="5049575" cy="1970092"/>
            <a:chOff x="3930000" y="2691389"/>
            <a:chExt cx="5049575" cy="1970092"/>
          </a:xfrm>
        </p:grpSpPr>
        <p:grpSp>
          <p:nvGrpSpPr>
            <p:cNvPr id="280" name="Google Shape;180;p22">
              <a:extLst>
                <a:ext uri="{FF2B5EF4-FFF2-40B4-BE49-F238E27FC236}">
                  <a16:creationId xmlns:a16="http://schemas.microsoft.com/office/drawing/2014/main" id="{665BCC7A-6D1E-F27C-8E52-9F9F0066F446}"/>
                </a:ext>
              </a:extLst>
            </p:cNvPr>
            <p:cNvGrpSpPr/>
            <p:nvPr/>
          </p:nvGrpSpPr>
          <p:grpSpPr>
            <a:xfrm>
              <a:off x="4875800" y="2886337"/>
              <a:ext cx="529800" cy="1775144"/>
              <a:chOff x="4875800" y="2886337"/>
              <a:chExt cx="529800" cy="1313656"/>
            </a:xfrm>
          </p:grpSpPr>
          <p:sp>
            <p:nvSpPr>
              <p:cNvPr id="284" name="Google Shape;181;p22">
                <a:extLst>
                  <a:ext uri="{FF2B5EF4-FFF2-40B4-BE49-F238E27FC236}">
                    <a16:creationId xmlns:a16="http://schemas.microsoft.com/office/drawing/2014/main" id="{558FEDE4-EC1E-D85F-1A69-72650A4D6928}"/>
                  </a:ext>
                </a:extLst>
              </p:cNvPr>
              <p:cNvSpPr/>
              <p:nvPr/>
            </p:nvSpPr>
            <p:spPr>
              <a:xfrm>
                <a:off x="5073950" y="2888993"/>
                <a:ext cx="133500" cy="1311000"/>
              </a:xfrm>
              <a:prstGeom prst="rect">
                <a:avLst/>
              </a:prstGeom>
              <a:solidFill>
                <a:srgbClr val="C2C2C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cxnSp>
            <p:nvCxnSpPr>
              <p:cNvPr id="285" name="Google Shape;182;p22">
                <a:extLst>
                  <a:ext uri="{FF2B5EF4-FFF2-40B4-BE49-F238E27FC236}">
                    <a16:creationId xmlns:a16="http://schemas.microsoft.com/office/drawing/2014/main" id="{BA165477-083E-CEFC-592F-900753A8A9E8}"/>
                  </a:ext>
                </a:extLst>
              </p:cNvPr>
              <p:cNvCxnSpPr/>
              <p:nvPr/>
            </p:nvCxnSpPr>
            <p:spPr>
              <a:xfrm rot="10800000">
                <a:off x="4875800" y="2886337"/>
                <a:ext cx="529800" cy="0"/>
              </a:xfrm>
              <a:prstGeom prst="straightConnector1">
                <a:avLst/>
              </a:prstGeom>
              <a:noFill/>
              <a:ln w="9525" cap="flat" cmpd="sng">
                <a:solidFill>
                  <a:srgbClr val="C2C2C2"/>
                </a:solidFill>
                <a:prstDash val="solid"/>
                <a:round/>
                <a:headEnd type="none" w="sm" len="sm"/>
                <a:tailEnd type="none" w="sm" len="sm"/>
              </a:ln>
            </p:spPr>
          </p:cxnSp>
        </p:grpSp>
        <p:sp>
          <p:nvSpPr>
            <p:cNvPr id="281" name="Google Shape;183;p22">
              <a:extLst>
                <a:ext uri="{FF2B5EF4-FFF2-40B4-BE49-F238E27FC236}">
                  <a16:creationId xmlns:a16="http://schemas.microsoft.com/office/drawing/2014/main" id="{2D57F172-0850-EA66-7E5B-E4B26A5CF878}"/>
                </a:ext>
              </a:extLst>
            </p:cNvPr>
            <p:cNvSpPr txBox="1"/>
            <p:nvPr/>
          </p:nvSpPr>
          <p:spPr>
            <a:xfrm>
              <a:off x="5486375" y="2691389"/>
              <a:ext cx="2728200" cy="276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lnSpc>
                  <a:spcPct val="115000"/>
                </a:lnSpc>
                <a:spcBef>
                  <a:spcPts val="0"/>
                </a:spcBef>
                <a:spcAft>
                  <a:spcPts val="0"/>
                </a:spcAft>
                <a:buNone/>
              </a:pPr>
              <a:r>
                <a:rPr lang="en" sz="1100" b="1">
                  <a:solidFill>
                    <a:srgbClr val="858585"/>
                  </a:solidFill>
                  <a:latin typeface="Roboto"/>
                  <a:ea typeface="Roboto"/>
                  <a:cs typeface="Roboto"/>
                  <a:sym typeface="Roboto"/>
                </a:rPr>
                <a:t>In-program Phase</a:t>
              </a:r>
              <a:endParaRPr sz="1100" b="1">
                <a:solidFill>
                  <a:srgbClr val="858585"/>
                </a:solidFill>
                <a:latin typeface="Roboto"/>
                <a:ea typeface="Roboto"/>
                <a:cs typeface="Roboto"/>
                <a:sym typeface="Roboto"/>
              </a:endParaRPr>
            </a:p>
          </p:txBody>
        </p:sp>
        <p:sp>
          <p:nvSpPr>
            <p:cNvPr id="282" name="Google Shape;184;p22">
              <a:extLst>
                <a:ext uri="{FF2B5EF4-FFF2-40B4-BE49-F238E27FC236}">
                  <a16:creationId xmlns:a16="http://schemas.microsoft.com/office/drawing/2014/main" id="{1A4D1C4F-C43D-5671-E588-628255A96A1E}"/>
                </a:ext>
              </a:extLst>
            </p:cNvPr>
            <p:cNvSpPr txBox="1"/>
            <p:nvPr/>
          </p:nvSpPr>
          <p:spPr>
            <a:xfrm>
              <a:off x="5486375" y="2967626"/>
              <a:ext cx="3493200" cy="410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lnSpc>
                  <a:spcPct val="115000"/>
                </a:lnSpc>
                <a:spcBef>
                  <a:spcPts val="0"/>
                </a:spcBef>
                <a:spcAft>
                  <a:spcPts val="1600"/>
                </a:spcAft>
                <a:buNone/>
              </a:pPr>
              <a:r>
                <a:rPr lang="en" sz="800">
                  <a:solidFill>
                    <a:srgbClr val="858585"/>
                  </a:solidFill>
                  <a:latin typeface="Roboto"/>
                  <a:ea typeface="Roboto"/>
                  <a:cs typeface="Roboto"/>
                  <a:sym typeface="Roboto"/>
                </a:rPr>
                <a:t>Every week the learner learns a new concept, practices the concept, and clears graded questions  at the time of his/her convenience (through recorded videos and </a:t>
              </a:r>
              <a:r>
                <a:rPr lang="en" sz="800" err="1">
                  <a:solidFill>
                    <a:srgbClr val="858585"/>
                  </a:solidFill>
                  <a:latin typeface="Roboto"/>
                  <a:ea typeface="Roboto"/>
                  <a:cs typeface="Roboto"/>
                  <a:sym typeface="Roboto"/>
                </a:rPr>
                <a:t>upGrad</a:t>
              </a:r>
              <a:r>
                <a:rPr lang="en" sz="800">
                  <a:solidFill>
                    <a:srgbClr val="858585"/>
                  </a:solidFill>
                  <a:latin typeface="Roboto"/>
                  <a:ea typeface="Roboto"/>
                  <a:cs typeface="Roboto"/>
                  <a:sym typeface="Roboto"/>
                </a:rPr>
                <a:t> platform). Exams are conducted twice in the entire program to test the learnings and help learners revise the concepts learnt                                                                                                                    The learner gets access to job portal and can start applying to  the roles of interest. The curriculum is designed in  a manner to help gain both hard skills and soft skills to crack the interviews. </a:t>
              </a:r>
              <a:endParaRPr sz="800">
                <a:solidFill>
                  <a:srgbClr val="858585"/>
                </a:solidFill>
                <a:latin typeface="Roboto"/>
                <a:ea typeface="Roboto"/>
                <a:cs typeface="Roboto"/>
                <a:sym typeface="Roboto"/>
              </a:endParaRPr>
            </a:p>
          </p:txBody>
        </p:sp>
        <p:sp>
          <p:nvSpPr>
            <p:cNvPr id="283" name="Google Shape;185;p22">
              <a:extLst>
                <a:ext uri="{FF2B5EF4-FFF2-40B4-BE49-F238E27FC236}">
                  <a16:creationId xmlns:a16="http://schemas.microsoft.com/office/drawing/2014/main" id="{83E23F58-B894-2BB7-D5C4-AEF9652EC900}"/>
                </a:ext>
              </a:extLst>
            </p:cNvPr>
            <p:cNvSpPr txBox="1"/>
            <p:nvPr/>
          </p:nvSpPr>
          <p:spPr>
            <a:xfrm>
              <a:off x="3930000" y="2719076"/>
              <a:ext cx="948600" cy="346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r" rtl="0">
                <a:lnSpc>
                  <a:spcPct val="115000"/>
                </a:lnSpc>
                <a:spcBef>
                  <a:spcPts val="0"/>
                </a:spcBef>
                <a:spcAft>
                  <a:spcPts val="0"/>
                </a:spcAft>
                <a:buNone/>
              </a:pPr>
              <a:r>
                <a:rPr lang="en" sz="900">
                  <a:solidFill>
                    <a:srgbClr val="858585"/>
                  </a:solidFill>
                  <a:latin typeface="Roboto"/>
                  <a:ea typeface="Roboto"/>
                  <a:cs typeface="Roboto"/>
                  <a:sym typeface="Roboto"/>
                </a:rPr>
                <a:t>9-12 months</a:t>
              </a:r>
              <a:endParaRPr sz="900">
                <a:solidFill>
                  <a:srgbClr val="858585"/>
                </a:solidFill>
                <a:latin typeface="Roboto"/>
                <a:ea typeface="Roboto"/>
                <a:cs typeface="Roboto"/>
                <a:sym typeface="Roboto"/>
              </a:endParaRPr>
            </a:p>
          </p:txBody>
        </p:sp>
      </p:grpSp>
      <p:grpSp>
        <p:nvGrpSpPr>
          <p:cNvPr id="61" name="Google Shape;186;p22">
            <a:extLst>
              <a:ext uri="{FF2B5EF4-FFF2-40B4-BE49-F238E27FC236}">
                <a16:creationId xmlns:a16="http://schemas.microsoft.com/office/drawing/2014/main" id="{CEF37DBB-F6AF-F687-CE73-B4A623687B68}"/>
              </a:ext>
            </a:extLst>
          </p:cNvPr>
          <p:cNvGrpSpPr/>
          <p:nvPr/>
        </p:nvGrpSpPr>
        <p:grpSpPr>
          <a:xfrm>
            <a:off x="5451509" y="4917049"/>
            <a:ext cx="4859300" cy="993947"/>
            <a:chOff x="4120275" y="4293899"/>
            <a:chExt cx="4859300" cy="993947"/>
          </a:xfrm>
        </p:grpSpPr>
        <p:grpSp>
          <p:nvGrpSpPr>
            <p:cNvPr id="274" name="Google Shape;187;p22">
              <a:extLst>
                <a:ext uri="{FF2B5EF4-FFF2-40B4-BE49-F238E27FC236}">
                  <a16:creationId xmlns:a16="http://schemas.microsoft.com/office/drawing/2014/main" id="{A2E04422-3E0F-8374-D373-A2412B87EE93}"/>
                </a:ext>
              </a:extLst>
            </p:cNvPr>
            <p:cNvGrpSpPr/>
            <p:nvPr/>
          </p:nvGrpSpPr>
          <p:grpSpPr>
            <a:xfrm>
              <a:off x="4875800" y="4641244"/>
              <a:ext cx="529800" cy="646602"/>
              <a:chOff x="4875800" y="4641247"/>
              <a:chExt cx="529800" cy="478504"/>
            </a:xfrm>
          </p:grpSpPr>
          <p:sp>
            <p:nvSpPr>
              <p:cNvPr id="278" name="Google Shape;188;p22">
                <a:extLst>
                  <a:ext uri="{FF2B5EF4-FFF2-40B4-BE49-F238E27FC236}">
                    <a16:creationId xmlns:a16="http://schemas.microsoft.com/office/drawing/2014/main" id="{79E6816E-A5A5-52C7-0D76-F4B3E2259FB8}"/>
                  </a:ext>
                </a:extLst>
              </p:cNvPr>
              <p:cNvSpPr/>
              <p:nvPr/>
            </p:nvSpPr>
            <p:spPr>
              <a:xfrm>
                <a:off x="5073950" y="4641251"/>
                <a:ext cx="133500" cy="478500"/>
              </a:xfrm>
              <a:prstGeom prst="rect">
                <a:avLst/>
              </a:prstGeom>
              <a:solidFill>
                <a:srgbClr val="C2C2C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cxnSp>
            <p:nvCxnSpPr>
              <p:cNvPr id="279" name="Google Shape;189;p22">
                <a:extLst>
                  <a:ext uri="{FF2B5EF4-FFF2-40B4-BE49-F238E27FC236}">
                    <a16:creationId xmlns:a16="http://schemas.microsoft.com/office/drawing/2014/main" id="{5153E0E4-2B1E-D1DB-9219-C91021520672}"/>
                  </a:ext>
                </a:extLst>
              </p:cNvPr>
              <p:cNvCxnSpPr/>
              <p:nvPr/>
            </p:nvCxnSpPr>
            <p:spPr>
              <a:xfrm rot="10800000">
                <a:off x="4875800" y="4641247"/>
                <a:ext cx="529800" cy="0"/>
              </a:xfrm>
              <a:prstGeom prst="straightConnector1">
                <a:avLst/>
              </a:prstGeom>
              <a:noFill/>
              <a:ln w="9525" cap="flat" cmpd="sng">
                <a:solidFill>
                  <a:srgbClr val="C2C2C2"/>
                </a:solidFill>
                <a:prstDash val="solid"/>
                <a:round/>
                <a:headEnd type="none" w="sm" len="sm"/>
                <a:tailEnd type="none" w="sm" len="sm"/>
              </a:ln>
            </p:spPr>
          </p:cxnSp>
        </p:grpSp>
        <p:sp>
          <p:nvSpPr>
            <p:cNvPr id="275" name="Google Shape;190;p22">
              <a:extLst>
                <a:ext uri="{FF2B5EF4-FFF2-40B4-BE49-F238E27FC236}">
                  <a16:creationId xmlns:a16="http://schemas.microsoft.com/office/drawing/2014/main" id="{FB674F20-7669-9883-3CFF-B5432DC8145D}"/>
                </a:ext>
              </a:extLst>
            </p:cNvPr>
            <p:cNvSpPr txBox="1"/>
            <p:nvPr/>
          </p:nvSpPr>
          <p:spPr>
            <a:xfrm>
              <a:off x="5486375" y="4293899"/>
              <a:ext cx="2728200" cy="276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lnSpc>
                  <a:spcPct val="115000"/>
                </a:lnSpc>
                <a:spcBef>
                  <a:spcPts val="0"/>
                </a:spcBef>
                <a:spcAft>
                  <a:spcPts val="0"/>
                </a:spcAft>
                <a:buNone/>
              </a:pPr>
              <a:r>
                <a:rPr lang="en" sz="1100" b="1">
                  <a:solidFill>
                    <a:srgbClr val="858585"/>
                  </a:solidFill>
                  <a:latin typeface="Roboto"/>
                  <a:ea typeface="Roboto"/>
                  <a:cs typeface="Roboto"/>
                  <a:sym typeface="Roboto"/>
                </a:rPr>
                <a:t>Pre-Launch Preparatory Phase</a:t>
              </a:r>
              <a:endParaRPr sz="1100" b="1">
                <a:solidFill>
                  <a:srgbClr val="858585"/>
                </a:solidFill>
                <a:latin typeface="Roboto"/>
                <a:ea typeface="Roboto"/>
                <a:cs typeface="Roboto"/>
                <a:sym typeface="Roboto"/>
              </a:endParaRPr>
            </a:p>
          </p:txBody>
        </p:sp>
        <p:sp>
          <p:nvSpPr>
            <p:cNvPr id="276" name="Google Shape;191;p22">
              <a:extLst>
                <a:ext uri="{FF2B5EF4-FFF2-40B4-BE49-F238E27FC236}">
                  <a16:creationId xmlns:a16="http://schemas.microsoft.com/office/drawing/2014/main" id="{A5C9F207-6158-F6D3-6503-C946C5233757}"/>
                </a:ext>
              </a:extLst>
            </p:cNvPr>
            <p:cNvSpPr txBox="1"/>
            <p:nvPr/>
          </p:nvSpPr>
          <p:spPr>
            <a:xfrm>
              <a:off x="5486375" y="4570151"/>
              <a:ext cx="3493200" cy="410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lnSpc>
                  <a:spcPct val="115000"/>
                </a:lnSpc>
                <a:spcBef>
                  <a:spcPts val="0"/>
                </a:spcBef>
                <a:spcAft>
                  <a:spcPts val="1600"/>
                </a:spcAft>
                <a:buNone/>
              </a:pPr>
              <a:r>
                <a:rPr lang="en" sz="800">
                  <a:solidFill>
                    <a:srgbClr val="858585"/>
                  </a:solidFill>
                  <a:latin typeface="Roboto"/>
                  <a:ea typeface="Roboto"/>
                  <a:cs typeface="Roboto"/>
                  <a:sym typeface="Roboto"/>
                </a:rPr>
                <a:t>Once the learner clears entrance test and enrolls into the program, the learner has access to preparatory content to help revise the important concepts and come into the zone of studying and learning</a:t>
              </a:r>
              <a:endParaRPr sz="800">
                <a:solidFill>
                  <a:srgbClr val="858585"/>
                </a:solidFill>
                <a:latin typeface="Roboto"/>
                <a:ea typeface="Roboto"/>
                <a:cs typeface="Roboto"/>
                <a:sym typeface="Roboto"/>
              </a:endParaRPr>
            </a:p>
          </p:txBody>
        </p:sp>
        <p:sp>
          <p:nvSpPr>
            <p:cNvPr id="277" name="Google Shape;192;p22">
              <a:extLst>
                <a:ext uri="{FF2B5EF4-FFF2-40B4-BE49-F238E27FC236}">
                  <a16:creationId xmlns:a16="http://schemas.microsoft.com/office/drawing/2014/main" id="{88E67982-ACC3-16C6-2350-CC92CC06476C}"/>
                </a:ext>
              </a:extLst>
            </p:cNvPr>
            <p:cNvSpPr txBox="1"/>
            <p:nvPr/>
          </p:nvSpPr>
          <p:spPr>
            <a:xfrm>
              <a:off x="4120275" y="4509014"/>
              <a:ext cx="758400" cy="346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r" rtl="0">
                <a:lnSpc>
                  <a:spcPct val="115000"/>
                </a:lnSpc>
                <a:spcBef>
                  <a:spcPts val="0"/>
                </a:spcBef>
                <a:spcAft>
                  <a:spcPts val="0"/>
                </a:spcAft>
                <a:buNone/>
              </a:pPr>
              <a:r>
                <a:rPr lang="en" sz="900">
                  <a:solidFill>
                    <a:srgbClr val="858585"/>
                  </a:solidFill>
                  <a:latin typeface="Roboto"/>
                  <a:ea typeface="Roboto"/>
                  <a:cs typeface="Roboto"/>
                  <a:sym typeface="Roboto"/>
                </a:rPr>
                <a:t>0-90 days</a:t>
              </a:r>
              <a:endParaRPr sz="900">
                <a:solidFill>
                  <a:srgbClr val="858585"/>
                </a:solidFill>
                <a:latin typeface="Roboto"/>
                <a:ea typeface="Roboto"/>
                <a:cs typeface="Roboto"/>
                <a:sym typeface="Roboto"/>
              </a:endParaRPr>
            </a:p>
          </p:txBody>
        </p:sp>
      </p:grpSp>
      <p:sp>
        <p:nvSpPr>
          <p:cNvPr id="62" name="Google Shape;193;p22">
            <a:extLst>
              <a:ext uri="{FF2B5EF4-FFF2-40B4-BE49-F238E27FC236}">
                <a16:creationId xmlns:a16="http://schemas.microsoft.com/office/drawing/2014/main" id="{4D3A6FF9-4941-131E-ED14-C3F92F82B213}"/>
              </a:ext>
            </a:extLst>
          </p:cNvPr>
          <p:cNvSpPr txBox="1"/>
          <p:nvPr/>
        </p:nvSpPr>
        <p:spPr>
          <a:xfrm>
            <a:off x="987275" y="1627543"/>
            <a:ext cx="3572400" cy="400200"/>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latin typeface="Calibri"/>
              <a:ea typeface="Calibri"/>
              <a:cs typeface="Calibri"/>
              <a:sym typeface="Calibri"/>
            </a:endParaRPr>
          </a:p>
        </p:txBody>
      </p:sp>
      <p:sp>
        <p:nvSpPr>
          <p:cNvPr id="63" name="Google Shape;194;p22">
            <a:extLst>
              <a:ext uri="{FF2B5EF4-FFF2-40B4-BE49-F238E27FC236}">
                <a16:creationId xmlns:a16="http://schemas.microsoft.com/office/drawing/2014/main" id="{6315BF80-53EF-4995-37B0-606742710481}"/>
              </a:ext>
            </a:extLst>
          </p:cNvPr>
          <p:cNvSpPr txBox="1"/>
          <p:nvPr/>
        </p:nvSpPr>
        <p:spPr>
          <a:xfrm>
            <a:off x="5750024" y="1346410"/>
            <a:ext cx="1007100" cy="384900"/>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r>
              <a:rPr lang="en" sz="1300" i="1">
                <a:latin typeface="Roboto"/>
                <a:ea typeface="Roboto"/>
                <a:cs typeface="Roboto"/>
                <a:sym typeface="Roboto"/>
              </a:rPr>
              <a:t>Duration</a:t>
            </a:r>
            <a:endParaRPr sz="1300" i="1">
              <a:latin typeface="Roboto"/>
              <a:ea typeface="Roboto"/>
              <a:cs typeface="Roboto"/>
              <a:sym typeface="Roboto"/>
            </a:endParaRPr>
          </a:p>
        </p:txBody>
      </p:sp>
      <p:sp>
        <p:nvSpPr>
          <p:cNvPr id="256" name="Google Shape;195;p22">
            <a:extLst>
              <a:ext uri="{FF2B5EF4-FFF2-40B4-BE49-F238E27FC236}">
                <a16:creationId xmlns:a16="http://schemas.microsoft.com/office/drawing/2014/main" id="{76958F42-BAE4-E7BE-74D2-36D70D810E2F}"/>
              </a:ext>
            </a:extLst>
          </p:cNvPr>
          <p:cNvSpPr txBox="1"/>
          <p:nvPr/>
        </p:nvSpPr>
        <p:spPr>
          <a:xfrm>
            <a:off x="8159565" y="1346410"/>
            <a:ext cx="2076900" cy="384900"/>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r>
              <a:rPr lang="en" sz="1300" i="1">
                <a:latin typeface="Roboto"/>
                <a:ea typeface="Roboto"/>
                <a:cs typeface="Roboto"/>
                <a:sym typeface="Roboto"/>
              </a:rPr>
              <a:t>Program Phase</a:t>
            </a:r>
            <a:endParaRPr sz="1300" i="1">
              <a:latin typeface="Roboto"/>
              <a:ea typeface="Roboto"/>
              <a:cs typeface="Roboto"/>
              <a:sym typeface="Roboto"/>
            </a:endParaRPr>
          </a:p>
        </p:txBody>
      </p:sp>
      <p:sp>
        <p:nvSpPr>
          <p:cNvPr id="257" name="Google Shape;196;p22">
            <a:extLst>
              <a:ext uri="{FF2B5EF4-FFF2-40B4-BE49-F238E27FC236}">
                <a16:creationId xmlns:a16="http://schemas.microsoft.com/office/drawing/2014/main" id="{7154C73F-6BEC-A8D3-43D3-16336D1D3FC8}"/>
              </a:ext>
            </a:extLst>
          </p:cNvPr>
          <p:cNvSpPr/>
          <p:nvPr/>
        </p:nvSpPr>
        <p:spPr>
          <a:xfrm>
            <a:off x="2095325" y="5348368"/>
            <a:ext cx="1356300" cy="400200"/>
          </a:xfrm>
          <a:prstGeom prst="flowChartAlternateProcess">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 sz="1000">
                <a:latin typeface="Roboto"/>
                <a:ea typeface="Roboto"/>
                <a:cs typeface="Roboto"/>
                <a:sym typeface="Roboto"/>
              </a:rPr>
              <a:t>Access to learning platform</a:t>
            </a:r>
            <a:endParaRPr sz="1000">
              <a:latin typeface="Roboto"/>
              <a:ea typeface="Roboto"/>
              <a:cs typeface="Roboto"/>
              <a:sym typeface="Roboto"/>
            </a:endParaRPr>
          </a:p>
        </p:txBody>
      </p:sp>
      <p:sp>
        <p:nvSpPr>
          <p:cNvPr id="258" name="Google Shape;197;p22">
            <a:extLst>
              <a:ext uri="{FF2B5EF4-FFF2-40B4-BE49-F238E27FC236}">
                <a16:creationId xmlns:a16="http://schemas.microsoft.com/office/drawing/2014/main" id="{8086A833-9A35-7B8F-82C8-5619EC70EE5C}"/>
              </a:ext>
            </a:extLst>
          </p:cNvPr>
          <p:cNvSpPr/>
          <p:nvPr/>
        </p:nvSpPr>
        <p:spPr>
          <a:xfrm>
            <a:off x="3895200" y="3683493"/>
            <a:ext cx="1356300" cy="400200"/>
          </a:xfrm>
          <a:prstGeom prst="flowChartAlternateProcess">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 sz="1000">
                <a:latin typeface="Roboto"/>
                <a:ea typeface="Roboto"/>
                <a:cs typeface="Roboto"/>
                <a:sym typeface="Roboto"/>
              </a:rPr>
              <a:t>Daily Doubt Resolution</a:t>
            </a:r>
            <a:endParaRPr sz="1000">
              <a:latin typeface="Roboto"/>
              <a:ea typeface="Roboto"/>
              <a:cs typeface="Roboto"/>
              <a:sym typeface="Roboto"/>
            </a:endParaRPr>
          </a:p>
        </p:txBody>
      </p:sp>
      <p:sp>
        <p:nvSpPr>
          <p:cNvPr id="259" name="Google Shape;198;p22">
            <a:extLst>
              <a:ext uri="{FF2B5EF4-FFF2-40B4-BE49-F238E27FC236}">
                <a16:creationId xmlns:a16="http://schemas.microsoft.com/office/drawing/2014/main" id="{DF0C6C84-0080-A7AB-69C4-6FF743F51E65}"/>
              </a:ext>
            </a:extLst>
          </p:cNvPr>
          <p:cNvSpPr/>
          <p:nvPr/>
        </p:nvSpPr>
        <p:spPr>
          <a:xfrm>
            <a:off x="1016600" y="4159893"/>
            <a:ext cx="1356300" cy="400200"/>
          </a:xfrm>
          <a:prstGeom prst="flowChartAlternateProcess">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 sz="1000">
                <a:latin typeface="Roboto"/>
                <a:ea typeface="Roboto"/>
                <a:cs typeface="Roboto"/>
                <a:sym typeface="Roboto"/>
              </a:rPr>
              <a:t>Personalized Industry Mentorship</a:t>
            </a:r>
            <a:endParaRPr sz="1000">
              <a:latin typeface="Roboto"/>
              <a:ea typeface="Roboto"/>
              <a:cs typeface="Roboto"/>
              <a:sym typeface="Roboto"/>
            </a:endParaRPr>
          </a:p>
        </p:txBody>
      </p:sp>
      <p:sp>
        <p:nvSpPr>
          <p:cNvPr id="260" name="Google Shape;199;p22">
            <a:extLst>
              <a:ext uri="{FF2B5EF4-FFF2-40B4-BE49-F238E27FC236}">
                <a16:creationId xmlns:a16="http://schemas.microsoft.com/office/drawing/2014/main" id="{D96A6535-F753-FD62-4287-540BD546C4C1}"/>
              </a:ext>
            </a:extLst>
          </p:cNvPr>
          <p:cNvSpPr/>
          <p:nvPr/>
        </p:nvSpPr>
        <p:spPr>
          <a:xfrm>
            <a:off x="2355213" y="3733406"/>
            <a:ext cx="1356300" cy="400200"/>
          </a:xfrm>
          <a:prstGeom prst="flowChartAlternateProcess">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 sz="1000">
                <a:latin typeface="Roboto"/>
                <a:ea typeface="Roboto"/>
                <a:cs typeface="Roboto"/>
                <a:sym typeface="Roboto"/>
              </a:rPr>
              <a:t>Live Sessions with top experts</a:t>
            </a:r>
            <a:endParaRPr sz="1000">
              <a:latin typeface="Roboto"/>
              <a:ea typeface="Roboto"/>
              <a:cs typeface="Roboto"/>
              <a:sym typeface="Roboto"/>
            </a:endParaRPr>
          </a:p>
        </p:txBody>
      </p:sp>
      <p:sp>
        <p:nvSpPr>
          <p:cNvPr id="261" name="Google Shape;200;p22">
            <a:extLst>
              <a:ext uri="{FF2B5EF4-FFF2-40B4-BE49-F238E27FC236}">
                <a16:creationId xmlns:a16="http://schemas.microsoft.com/office/drawing/2014/main" id="{AAAAC9AB-612C-CBD7-74B8-44327988C85E}"/>
              </a:ext>
            </a:extLst>
          </p:cNvPr>
          <p:cNvSpPr/>
          <p:nvPr/>
        </p:nvSpPr>
        <p:spPr>
          <a:xfrm>
            <a:off x="815225" y="3733418"/>
            <a:ext cx="1356300" cy="400200"/>
          </a:xfrm>
          <a:prstGeom prst="flowChartAlternateProcess">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 sz="1000">
                <a:latin typeface="Roboto"/>
                <a:ea typeface="Roboto"/>
                <a:cs typeface="Roboto"/>
                <a:sym typeface="Roboto"/>
              </a:rPr>
              <a:t>Access to learning platform</a:t>
            </a:r>
            <a:endParaRPr sz="1000">
              <a:latin typeface="Roboto"/>
              <a:ea typeface="Roboto"/>
              <a:cs typeface="Roboto"/>
              <a:sym typeface="Roboto"/>
            </a:endParaRPr>
          </a:p>
        </p:txBody>
      </p:sp>
      <p:sp>
        <p:nvSpPr>
          <p:cNvPr id="262" name="Google Shape;201;p22">
            <a:extLst>
              <a:ext uri="{FF2B5EF4-FFF2-40B4-BE49-F238E27FC236}">
                <a16:creationId xmlns:a16="http://schemas.microsoft.com/office/drawing/2014/main" id="{97734982-83EE-9585-D43D-7543BC278060}"/>
              </a:ext>
            </a:extLst>
          </p:cNvPr>
          <p:cNvSpPr/>
          <p:nvPr/>
        </p:nvSpPr>
        <p:spPr>
          <a:xfrm>
            <a:off x="2540600" y="4159893"/>
            <a:ext cx="1356300" cy="400200"/>
          </a:xfrm>
          <a:prstGeom prst="flowChartAlternateProcess">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 sz="1000">
                <a:latin typeface="Roboto"/>
                <a:ea typeface="Roboto"/>
                <a:cs typeface="Roboto"/>
                <a:sym typeface="Roboto"/>
              </a:rPr>
              <a:t>Access to Job portal</a:t>
            </a:r>
            <a:endParaRPr sz="1000">
              <a:latin typeface="Roboto"/>
              <a:ea typeface="Roboto"/>
              <a:cs typeface="Roboto"/>
              <a:sym typeface="Roboto"/>
            </a:endParaRPr>
          </a:p>
        </p:txBody>
      </p:sp>
      <p:sp>
        <p:nvSpPr>
          <p:cNvPr id="263" name="Google Shape;202;p22">
            <a:extLst>
              <a:ext uri="{FF2B5EF4-FFF2-40B4-BE49-F238E27FC236}">
                <a16:creationId xmlns:a16="http://schemas.microsoft.com/office/drawing/2014/main" id="{C651ACD2-8E91-1D7F-2F3E-327A91B82462}"/>
              </a:ext>
            </a:extLst>
          </p:cNvPr>
          <p:cNvSpPr/>
          <p:nvPr/>
        </p:nvSpPr>
        <p:spPr>
          <a:xfrm>
            <a:off x="3370538" y="4607843"/>
            <a:ext cx="1356300" cy="400200"/>
          </a:xfrm>
          <a:prstGeom prst="flowChartAlternateProcess">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 sz="1000">
                <a:latin typeface="Roboto"/>
                <a:ea typeface="Roboto"/>
                <a:cs typeface="Roboto"/>
                <a:sym typeface="Roboto"/>
              </a:rPr>
              <a:t>1:1 Mock Interviews (on request)</a:t>
            </a:r>
            <a:endParaRPr sz="1000">
              <a:latin typeface="Roboto"/>
              <a:ea typeface="Roboto"/>
              <a:cs typeface="Roboto"/>
              <a:sym typeface="Roboto"/>
            </a:endParaRPr>
          </a:p>
        </p:txBody>
      </p:sp>
      <p:sp>
        <p:nvSpPr>
          <p:cNvPr id="264" name="Google Shape;203;p22">
            <a:extLst>
              <a:ext uri="{FF2B5EF4-FFF2-40B4-BE49-F238E27FC236}">
                <a16:creationId xmlns:a16="http://schemas.microsoft.com/office/drawing/2014/main" id="{DBFAC8D1-4EB7-50BE-31CF-FCD7195675E6}"/>
              </a:ext>
            </a:extLst>
          </p:cNvPr>
          <p:cNvSpPr/>
          <p:nvPr/>
        </p:nvSpPr>
        <p:spPr>
          <a:xfrm>
            <a:off x="4068325" y="4162056"/>
            <a:ext cx="1356300" cy="400200"/>
          </a:xfrm>
          <a:prstGeom prst="flowChartAlternateProcess">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 sz="1000">
                <a:latin typeface="Roboto"/>
                <a:ea typeface="Roboto"/>
                <a:cs typeface="Roboto"/>
                <a:sym typeface="Roboto"/>
              </a:rPr>
              <a:t>Soft Skills module</a:t>
            </a:r>
            <a:endParaRPr sz="1000">
              <a:latin typeface="Roboto"/>
              <a:ea typeface="Roboto"/>
              <a:cs typeface="Roboto"/>
              <a:sym typeface="Roboto"/>
            </a:endParaRPr>
          </a:p>
        </p:txBody>
      </p:sp>
      <p:sp>
        <p:nvSpPr>
          <p:cNvPr id="265" name="Google Shape;204;p22">
            <a:extLst>
              <a:ext uri="{FF2B5EF4-FFF2-40B4-BE49-F238E27FC236}">
                <a16:creationId xmlns:a16="http://schemas.microsoft.com/office/drawing/2014/main" id="{3887FDD4-4CF4-D95B-F6E5-5B86153A8EC6}"/>
              </a:ext>
            </a:extLst>
          </p:cNvPr>
          <p:cNvSpPr/>
          <p:nvPr/>
        </p:nvSpPr>
        <p:spPr>
          <a:xfrm>
            <a:off x="1412900" y="4586368"/>
            <a:ext cx="1356300" cy="400200"/>
          </a:xfrm>
          <a:prstGeom prst="flowChartAlternateProcess">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 sz="1000">
                <a:latin typeface="Roboto"/>
                <a:ea typeface="Roboto"/>
                <a:cs typeface="Roboto"/>
                <a:sym typeface="Roboto"/>
              </a:rPr>
              <a:t>Interview Prep</a:t>
            </a:r>
            <a:endParaRPr sz="1000">
              <a:latin typeface="Roboto"/>
              <a:ea typeface="Roboto"/>
              <a:cs typeface="Roboto"/>
              <a:sym typeface="Roboto"/>
            </a:endParaRPr>
          </a:p>
        </p:txBody>
      </p:sp>
      <p:sp>
        <p:nvSpPr>
          <p:cNvPr id="266" name="Google Shape;205;p22">
            <a:extLst>
              <a:ext uri="{FF2B5EF4-FFF2-40B4-BE49-F238E27FC236}">
                <a16:creationId xmlns:a16="http://schemas.microsoft.com/office/drawing/2014/main" id="{E2D77F12-E0E1-AA3E-C115-42120B9199F1}"/>
              </a:ext>
            </a:extLst>
          </p:cNvPr>
          <p:cNvSpPr/>
          <p:nvPr/>
        </p:nvSpPr>
        <p:spPr>
          <a:xfrm>
            <a:off x="3895200" y="2540493"/>
            <a:ext cx="1356300" cy="400200"/>
          </a:xfrm>
          <a:prstGeom prst="flowChartAlternateProcess">
            <a:avLst/>
          </a:prstGeom>
          <a:solidFill>
            <a:srgbClr val="B4A7D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 sz="1000">
                <a:latin typeface="Roboto"/>
                <a:ea typeface="Roboto"/>
                <a:cs typeface="Roboto"/>
                <a:sym typeface="Roboto"/>
              </a:rPr>
              <a:t>1:1 Mock Interviews (on request) </a:t>
            </a:r>
            <a:endParaRPr sz="1000">
              <a:latin typeface="Roboto"/>
              <a:ea typeface="Roboto"/>
              <a:cs typeface="Roboto"/>
              <a:sym typeface="Roboto"/>
            </a:endParaRPr>
          </a:p>
        </p:txBody>
      </p:sp>
      <p:sp>
        <p:nvSpPr>
          <p:cNvPr id="267" name="Google Shape;206;p22">
            <a:extLst>
              <a:ext uri="{FF2B5EF4-FFF2-40B4-BE49-F238E27FC236}">
                <a16:creationId xmlns:a16="http://schemas.microsoft.com/office/drawing/2014/main" id="{BF3BE06C-DF13-4790-43FC-0557425DD48A}"/>
              </a:ext>
            </a:extLst>
          </p:cNvPr>
          <p:cNvSpPr/>
          <p:nvPr/>
        </p:nvSpPr>
        <p:spPr>
          <a:xfrm>
            <a:off x="2355213" y="2514206"/>
            <a:ext cx="1356300" cy="400200"/>
          </a:xfrm>
          <a:prstGeom prst="flowChartAlternateProcess">
            <a:avLst/>
          </a:prstGeom>
          <a:solidFill>
            <a:srgbClr val="B4A7D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1000">
                <a:latin typeface="Roboto"/>
                <a:ea typeface="Roboto"/>
                <a:cs typeface="Roboto"/>
                <a:sym typeface="Roboto"/>
              </a:rPr>
              <a:t>LinkedIn Profile and Resume Builder </a:t>
            </a:r>
            <a:endParaRPr sz="1000">
              <a:latin typeface="Roboto"/>
              <a:ea typeface="Roboto"/>
              <a:cs typeface="Roboto"/>
              <a:sym typeface="Roboto"/>
            </a:endParaRPr>
          </a:p>
        </p:txBody>
      </p:sp>
      <p:sp>
        <p:nvSpPr>
          <p:cNvPr id="268" name="Google Shape;207;p22">
            <a:extLst>
              <a:ext uri="{FF2B5EF4-FFF2-40B4-BE49-F238E27FC236}">
                <a16:creationId xmlns:a16="http://schemas.microsoft.com/office/drawing/2014/main" id="{8236757A-F8D6-2B33-A997-908ED1CED2F6}"/>
              </a:ext>
            </a:extLst>
          </p:cNvPr>
          <p:cNvSpPr/>
          <p:nvPr/>
        </p:nvSpPr>
        <p:spPr>
          <a:xfrm>
            <a:off x="815225" y="2514218"/>
            <a:ext cx="1356300" cy="400200"/>
          </a:xfrm>
          <a:prstGeom prst="flowChartAlternateProcess">
            <a:avLst/>
          </a:prstGeom>
          <a:solidFill>
            <a:srgbClr val="B4A7D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 sz="1000">
                <a:latin typeface="Roboto"/>
                <a:ea typeface="Roboto"/>
                <a:cs typeface="Roboto"/>
                <a:sym typeface="Roboto"/>
              </a:rPr>
              <a:t>Personalized career mentor</a:t>
            </a:r>
            <a:endParaRPr sz="1000">
              <a:latin typeface="Roboto"/>
              <a:ea typeface="Roboto"/>
              <a:cs typeface="Roboto"/>
              <a:sym typeface="Roboto"/>
            </a:endParaRPr>
          </a:p>
        </p:txBody>
      </p:sp>
      <p:sp>
        <p:nvSpPr>
          <p:cNvPr id="269" name="Google Shape;208;p22">
            <a:extLst>
              <a:ext uri="{FF2B5EF4-FFF2-40B4-BE49-F238E27FC236}">
                <a16:creationId xmlns:a16="http://schemas.microsoft.com/office/drawing/2014/main" id="{0A9A1C7D-83EE-8476-CFA3-2D832AAB7CFD}"/>
              </a:ext>
            </a:extLst>
          </p:cNvPr>
          <p:cNvSpPr/>
          <p:nvPr/>
        </p:nvSpPr>
        <p:spPr>
          <a:xfrm>
            <a:off x="1348625" y="2971418"/>
            <a:ext cx="1356300" cy="400200"/>
          </a:xfrm>
          <a:prstGeom prst="flowChartAlternateProcess">
            <a:avLst/>
          </a:prstGeom>
          <a:solidFill>
            <a:srgbClr val="B4A7D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 sz="1000">
                <a:latin typeface="Roboto"/>
                <a:ea typeface="Roboto"/>
                <a:cs typeface="Roboto"/>
                <a:sym typeface="Roboto"/>
              </a:rPr>
              <a:t>Access to job portal</a:t>
            </a:r>
            <a:endParaRPr sz="1000">
              <a:latin typeface="Roboto"/>
              <a:ea typeface="Roboto"/>
              <a:cs typeface="Roboto"/>
              <a:sym typeface="Roboto"/>
            </a:endParaRPr>
          </a:p>
        </p:txBody>
      </p:sp>
      <p:sp>
        <p:nvSpPr>
          <p:cNvPr id="270" name="Google Shape;209;p22">
            <a:extLst>
              <a:ext uri="{FF2B5EF4-FFF2-40B4-BE49-F238E27FC236}">
                <a16:creationId xmlns:a16="http://schemas.microsoft.com/office/drawing/2014/main" id="{23644A47-8874-9354-89A0-1388A6A23B95}"/>
              </a:ext>
            </a:extLst>
          </p:cNvPr>
          <p:cNvSpPr/>
          <p:nvPr/>
        </p:nvSpPr>
        <p:spPr>
          <a:xfrm>
            <a:off x="3025025" y="2971418"/>
            <a:ext cx="1356300" cy="400200"/>
          </a:xfrm>
          <a:prstGeom prst="flowChartAlternateProcess">
            <a:avLst/>
          </a:prstGeom>
          <a:solidFill>
            <a:srgbClr val="B4A7D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 sz="1000">
                <a:latin typeface="Roboto"/>
                <a:ea typeface="Roboto"/>
                <a:cs typeface="Roboto"/>
                <a:sym typeface="Roboto"/>
              </a:rPr>
              <a:t>High Performance Coaching</a:t>
            </a:r>
            <a:endParaRPr sz="1000">
              <a:latin typeface="Roboto"/>
              <a:ea typeface="Roboto"/>
              <a:cs typeface="Roboto"/>
              <a:sym typeface="Roboto"/>
            </a:endParaRPr>
          </a:p>
        </p:txBody>
      </p:sp>
      <p:sp>
        <p:nvSpPr>
          <p:cNvPr id="271" name="Google Shape;210;p22">
            <a:extLst>
              <a:ext uri="{FF2B5EF4-FFF2-40B4-BE49-F238E27FC236}">
                <a16:creationId xmlns:a16="http://schemas.microsoft.com/office/drawing/2014/main" id="{7AEC5FDE-A8D1-3A13-A57F-3A8FA316713D}"/>
              </a:ext>
            </a:extLst>
          </p:cNvPr>
          <p:cNvSpPr/>
          <p:nvPr/>
        </p:nvSpPr>
        <p:spPr>
          <a:xfrm>
            <a:off x="1501025" y="1828418"/>
            <a:ext cx="1356300" cy="400200"/>
          </a:xfrm>
          <a:prstGeom prst="flowChartAlternateProcess">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 sz="1000">
                <a:latin typeface="Roboto"/>
                <a:ea typeface="Roboto"/>
                <a:cs typeface="Roboto"/>
                <a:sym typeface="Roboto"/>
              </a:rPr>
              <a:t>Access to job portal</a:t>
            </a:r>
            <a:endParaRPr sz="1000">
              <a:latin typeface="Roboto"/>
              <a:ea typeface="Roboto"/>
              <a:cs typeface="Roboto"/>
              <a:sym typeface="Roboto"/>
            </a:endParaRPr>
          </a:p>
        </p:txBody>
      </p:sp>
      <p:sp>
        <p:nvSpPr>
          <p:cNvPr id="272" name="Google Shape;211;p22">
            <a:extLst>
              <a:ext uri="{FF2B5EF4-FFF2-40B4-BE49-F238E27FC236}">
                <a16:creationId xmlns:a16="http://schemas.microsoft.com/office/drawing/2014/main" id="{5D8572F5-2DD4-91DD-66F6-7BECA7B06C3C}"/>
              </a:ext>
            </a:extLst>
          </p:cNvPr>
          <p:cNvSpPr/>
          <p:nvPr/>
        </p:nvSpPr>
        <p:spPr>
          <a:xfrm>
            <a:off x="3177425" y="1828418"/>
            <a:ext cx="1356300" cy="400200"/>
          </a:xfrm>
          <a:prstGeom prst="flowChartAlternateProcess">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 sz="1000">
                <a:latin typeface="Roboto"/>
                <a:ea typeface="Roboto"/>
                <a:cs typeface="Roboto"/>
                <a:sym typeface="Roboto"/>
              </a:rPr>
              <a:t>High Performance Coaching</a:t>
            </a:r>
            <a:endParaRPr sz="1000">
              <a:latin typeface="Roboto"/>
              <a:ea typeface="Roboto"/>
              <a:cs typeface="Roboto"/>
              <a:sym typeface="Roboto"/>
            </a:endParaRPr>
          </a:p>
        </p:txBody>
      </p:sp>
      <p:sp>
        <p:nvSpPr>
          <p:cNvPr id="273" name="Google Shape;212;p22">
            <a:extLst>
              <a:ext uri="{FF2B5EF4-FFF2-40B4-BE49-F238E27FC236}">
                <a16:creationId xmlns:a16="http://schemas.microsoft.com/office/drawing/2014/main" id="{33BF63CF-7670-79AA-15A7-CF7931561284}"/>
              </a:ext>
            </a:extLst>
          </p:cNvPr>
          <p:cNvSpPr txBox="1"/>
          <p:nvPr/>
        </p:nvSpPr>
        <p:spPr>
          <a:xfrm>
            <a:off x="1675625" y="1349618"/>
            <a:ext cx="2776500" cy="384900"/>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 sz="1300" i="1">
                <a:latin typeface="Roboto"/>
                <a:ea typeface="Roboto"/>
                <a:cs typeface="Roboto"/>
                <a:sym typeface="Roboto"/>
              </a:rPr>
              <a:t>Features Offered</a:t>
            </a:r>
            <a:endParaRPr sz="1300" i="1">
              <a:latin typeface="Roboto"/>
              <a:ea typeface="Roboto"/>
              <a:cs typeface="Roboto"/>
              <a:sym typeface="Roboto"/>
            </a:endParaRPr>
          </a:p>
        </p:txBody>
      </p:sp>
    </p:spTree>
    <p:extLst>
      <p:ext uri="{BB962C8B-B14F-4D97-AF65-F5344CB8AC3E}">
        <p14:creationId xmlns:p14="http://schemas.microsoft.com/office/powerpoint/2010/main" val="335474381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57"/>
                                        </p:tgtEl>
                                        <p:attrNameLst>
                                          <p:attrName>style.visibility</p:attrName>
                                        </p:attrNameLst>
                                      </p:cBhvr>
                                      <p:to>
                                        <p:strVal val="visible"/>
                                      </p:to>
                                    </p:set>
                                    <p:anim calcmode="lin" valueType="num">
                                      <p:cBhvr additive="base">
                                        <p:cTn id="7" dur="500" fill="hold"/>
                                        <p:tgtEl>
                                          <p:spTgt spid="257"/>
                                        </p:tgtEl>
                                        <p:attrNameLst>
                                          <p:attrName>ppt_x</p:attrName>
                                        </p:attrNameLst>
                                      </p:cBhvr>
                                      <p:tavLst>
                                        <p:tav tm="0">
                                          <p:val>
                                            <p:strVal val="#ppt_x"/>
                                          </p:val>
                                        </p:tav>
                                        <p:tav tm="100000">
                                          <p:val>
                                            <p:strVal val="#ppt_x"/>
                                          </p:val>
                                        </p:tav>
                                      </p:tavLst>
                                    </p:anim>
                                    <p:anim calcmode="lin" valueType="num">
                                      <p:cBhvr additive="base">
                                        <p:cTn id="8" dur="500" fill="hold"/>
                                        <p:tgtEl>
                                          <p:spTgt spid="257"/>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61"/>
                                        </p:tgtEl>
                                        <p:attrNameLst>
                                          <p:attrName>style.visibility</p:attrName>
                                        </p:attrNameLst>
                                      </p:cBhvr>
                                      <p:to>
                                        <p:strVal val="visible"/>
                                      </p:to>
                                    </p:set>
                                    <p:anim calcmode="lin" valueType="num">
                                      <p:cBhvr additive="base">
                                        <p:cTn id="11" dur="500" fill="hold"/>
                                        <p:tgtEl>
                                          <p:spTgt spid="61"/>
                                        </p:tgtEl>
                                        <p:attrNameLst>
                                          <p:attrName>ppt_x</p:attrName>
                                        </p:attrNameLst>
                                      </p:cBhvr>
                                      <p:tavLst>
                                        <p:tav tm="0">
                                          <p:val>
                                            <p:strVal val="#ppt_x"/>
                                          </p:val>
                                        </p:tav>
                                        <p:tav tm="100000">
                                          <p:val>
                                            <p:strVal val="#ppt_x"/>
                                          </p:val>
                                        </p:tav>
                                      </p:tavLst>
                                    </p:anim>
                                    <p:anim calcmode="lin" valueType="num">
                                      <p:cBhvr additive="base">
                                        <p:cTn id="12" dur="500" fill="hold"/>
                                        <p:tgtEl>
                                          <p:spTgt spid="61"/>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258"/>
                                        </p:tgtEl>
                                        <p:attrNameLst>
                                          <p:attrName>style.visibility</p:attrName>
                                        </p:attrNameLst>
                                      </p:cBhvr>
                                      <p:to>
                                        <p:strVal val="visible"/>
                                      </p:to>
                                    </p:set>
                                    <p:anim calcmode="lin" valueType="num">
                                      <p:cBhvr additive="base">
                                        <p:cTn id="17" dur="500" fill="hold"/>
                                        <p:tgtEl>
                                          <p:spTgt spid="258"/>
                                        </p:tgtEl>
                                        <p:attrNameLst>
                                          <p:attrName>ppt_x</p:attrName>
                                        </p:attrNameLst>
                                      </p:cBhvr>
                                      <p:tavLst>
                                        <p:tav tm="0">
                                          <p:val>
                                            <p:strVal val="#ppt_x"/>
                                          </p:val>
                                        </p:tav>
                                        <p:tav tm="100000">
                                          <p:val>
                                            <p:strVal val="#ppt_x"/>
                                          </p:val>
                                        </p:tav>
                                      </p:tavLst>
                                    </p:anim>
                                    <p:anim calcmode="lin" valueType="num">
                                      <p:cBhvr additive="base">
                                        <p:cTn id="18" dur="500" fill="hold"/>
                                        <p:tgtEl>
                                          <p:spTgt spid="258"/>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259"/>
                                        </p:tgtEl>
                                        <p:attrNameLst>
                                          <p:attrName>style.visibility</p:attrName>
                                        </p:attrNameLst>
                                      </p:cBhvr>
                                      <p:to>
                                        <p:strVal val="visible"/>
                                      </p:to>
                                    </p:set>
                                    <p:anim calcmode="lin" valueType="num">
                                      <p:cBhvr additive="base">
                                        <p:cTn id="21" dur="500" fill="hold"/>
                                        <p:tgtEl>
                                          <p:spTgt spid="259"/>
                                        </p:tgtEl>
                                        <p:attrNameLst>
                                          <p:attrName>ppt_x</p:attrName>
                                        </p:attrNameLst>
                                      </p:cBhvr>
                                      <p:tavLst>
                                        <p:tav tm="0">
                                          <p:val>
                                            <p:strVal val="#ppt_x"/>
                                          </p:val>
                                        </p:tav>
                                        <p:tav tm="100000">
                                          <p:val>
                                            <p:strVal val="#ppt_x"/>
                                          </p:val>
                                        </p:tav>
                                      </p:tavLst>
                                    </p:anim>
                                    <p:anim calcmode="lin" valueType="num">
                                      <p:cBhvr additive="base">
                                        <p:cTn id="22" dur="500" fill="hold"/>
                                        <p:tgtEl>
                                          <p:spTgt spid="259"/>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260"/>
                                        </p:tgtEl>
                                        <p:attrNameLst>
                                          <p:attrName>style.visibility</p:attrName>
                                        </p:attrNameLst>
                                      </p:cBhvr>
                                      <p:to>
                                        <p:strVal val="visible"/>
                                      </p:to>
                                    </p:set>
                                    <p:anim calcmode="lin" valueType="num">
                                      <p:cBhvr additive="base">
                                        <p:cTn id="25" dur="500" fill="hold"/>
                                        <p:tgtEl>
                                          <p:spTgt spid="260"/>
                                        </p:tgtEl>
                                        <p:attrNameLst>
                                          <p:attrName>ppt_x</p:attrName>
                                        </p:attrNameLst>
                                      </p:cBhvr>
                                      <p:tavLst>
                                        <p:tav tm="0">
                                          <p:val>
                                            <p:strVal val="#ppt_x"/>
                                          </p:val>
                                        </p:tav>
                                        <p:tav tm="100000">
                                          <p:val>
                                            <p:strVal val="#ppt_x"/>
                                          </p:val>
                                        </p:tav>
                                      </p:tavLst>
                                    </p:anim>
                                    <p:anim calcmode="lin" valueType="num">
                                      <p:cBhvr additive="base">
                                        <p:cTn id="26" dur="500" fill="hold"/>
                                        <p:tgtEl>
                                          <p:spTgt spid="260"/>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261"/>
                                        </p:tgtEl>
                                        <p:attrNameLst>
                                          <p:attrName>style.visibility</p:attrName>
                                        </p:attrNameLst>
                                      </p:cBhvr>
                                      <p:to>
                                        <p:strVal val="visible"/>
                                      </p:to>
                                    </p:set>
                                    <p:anim calcmode="lin" valueType="num">
                                      <p:cBhvr additive="base">
                                        <p:cTn id="29" dur="500" fill="hold"/>
                                        <p:tgtEl>
                                          <p:spTgt spid="261"/>
                                        </p:tgtEl>
                                        <p:attrNameLst>
                                          <p:attrName>ppt_x</p:attrName>
                                        </p:attrNameLst>
                                      </p:cBhvr>
                                      <p:tavLst>
                                        <p:tav tm="0">
                                          <p:val>
                                            <p:strVal val="#ppt_x"/>
                                          </p:val>
                                        </p:tav>
                                        <p:tav tm="100000">
                                          <p:val>
                                            <p:strVal val="#ppt_x"/>
                                          </p:val>
                                        </p:tav>
                                      </p:tavLst>
                                    </p:anim>
                                    <p:anim calcmode="lin" valueType="num">
                                      <p:cBhvr additive="base">
                                        <p:cTn id="30" dur="500" fill="hold"/>
                                        <p:tgtEl>
                                          <p:spTgt spid="261"/>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262"/>
                                        </p:tgtEl>
                                        <p:attrNameLst>
                                          <p:attrName>style.visibility</p:attrName>
                                        </p:attrNameLst>
                                      </p:cBhvr>
                                      <p:to>
                                        <p:strVal val="visible"/>
                                      </p:to>
                                    </p:set>
                                    <p:anim calcmode="lin" valueType="num">
                                      <p:cBhvr additive="base">
                                        <p:cTn id="33" dur="500" fill="hold"/>
                                        <p:tgtEl>
                                          <p:spTgt spid="262"/>
                                        </p:tgtEl>
                                        <p:attrNameLst>
                                          <p:attrName>ppt_x</p:attrName>
                                        </p:attrNameLst>
                                      </p:cBhvr>
                                      <p:tavLst>
                                        <p:tav tm="0">
                                          <p:val>
                                            <p:strVal val="#ppt_x"/>
                                          </p:val>
                                        </p:tav>
                                        <p:tav tm="100000">
                                          <p:val>
                                            <p:strVal val="#ppt_x"/>
                                          </p:val>
                                        </p:tav>
                                      </p:tavLst>
                                    </p:anim>
                                    <p:anim calcmode="lin" valueType="num">
                                      <p:cBhvr additive="base">
                                        <p:cTn id="34" dur="500" fill="hold"/>
                                        <p:tgtEl>
                                          <p:spTgt spid="262"/>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263"/>
                                        </p:tgtEl>
                                        <p:attrNameLst>
                                          <p:attrName>style.visibility</p:attrName>
                                        </p:attrNameLst>
                                      </p:cBhvr>
                                      <p:to>
                                        <p:strVal val="visible"/>
                                      </p:to>
                                    </p:set>
                                    <p:anim calcmode="lin" valueType="num">
                                      <p:cBhvr additive="base">
                                        <p:cTn id="37" dur="500" fill="hold"/>
                                        <p:tgtEl>
                                          <p:spTgt spid="263"/>
                                        </p:tgtEl>
                                        <p:attrNameLst>
                                          <p:attrName>ppt_x</p:attrName>
                                        </p:attrNameLst>
                                      </p:cBhvr>
                                      <p:tavLst>
                                        <p:tav tm="0">
                                          <p:val>
                                            <p:strVal val="#ppt_x"/>
                                          </p:val>
                                        </p:tav>
                                        <p:tav tm="100000">
                                          <p:val>
                                            <p:strVal val="#ppt_x"/>
                                          </p:val>
                                        </p:tav>
                                      </p:tavLst>
                                    </p:anim>
                                    <p:anim calcmode="lin" valueType="num">
                                      <p:cBhvr additive="base">
                                        <p:cTn id="38" dur="500" fill="hold"/>
                                        <p:tgtEl>
                                          <p:spTgt spid="263"/>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264"/>
                                        </p:tgtEl>
                                        <p:attrNameLst>
                                          <p:attrName>style.visibility</p:attrName>
                                        </p:attrNameLst>
                                      </p:cBhvr>
                                      <p:to>
                                        <p:strVal val="visible"/>
                                      </p:to>
                                    </p:set>
                                    <p:anim calcmode="lin" valueType="num">
                                      <p:cBhvr additive="base">
                                        <p:cTn id="41" dur="500" fill="hold"/>
                                        <p:tgtEl>
                                          <p:spTgt spid="264"/>
                                        </p:tgtEl>
                                        <p:attrNameLst>
                                          <p:attrName>ppt_x</p:attrName>
                                        </p:attrNameLst>
                                      </p:cBhvr>
                                      <p:tavLst>
                                        <p:tav tm="0">
                                          <p:val>
                                            <p:strVal val="#ppt_x"/>
                                          </p:val>
                                        </p:tav>
                                        <p:tav tm="100000">
                                          <p:val>
                                            <p:strVal val="#ppt_x"/>
                                          </p:val>
                                        </p:tav>
                                      </p:tavLst>
                                    </p:anim>
                                    <p:anim calcmode="lin" valueType="num">
                                      <p:cBhvr additive="base">
                                        <p:cTn id="42" dur="500" fill="hold"/>
                                        <p:tgtEl>
                                          <p:spTgt spid="264"/>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265"/>
                                        </p:tgtEl>
                                        <p:attrNameLst>
                                          <p:attrName>style.visibility</p:attrName>
                                        </p:attrNameLst>
                                      </p:cBhvr>
                                      <p:to>
                                        <p:strVal val="visible"/>
                                      </p:to>
                                    </p:set>
                                    <p:anim calcmode="lin" valueType="num">
                                      <p:cBhvr additive="base">
                                        <p:cTn id="45" dur="500" fill="hold"/>
                                        <p:tgtEl>
                                          <p:spTgt spid="265"/>
                                        </p:tgtEl>
                                        <p:attrNameLst>
                                          <p:attrName>ppt_x</p:attrName>
                                        </p:attrNameLst>
                                      </p:cBhvr>
                                      <p:tavLst>
                                        <p:tav tm="0">
                                          <p:val>
                                            <p:strVal val="#ppt_x"/>
                                          </p:val>
                                        </p:tav>
                                        <p:tav tm="100000">
                                          <p:val>
                                            <p:strVal val="#ppt_x"/>
                                          </p:val>
                                        </p:tav>
                                      </p:tavLst>
                                    </p:anim>
                                    <p:anim calcmode="lin" valueType="num">
                                      <p:cBhvr additive="base">
                                        <p:cTn id="46" dur="500" fill="hold"/>
                                        <p:tgtEl>
                                          <p:spTgt spid="265"/>
                                        </p:tgtEl>
                                        <p:attrNameLst>
                                          <p:attrName>ppt_y</p:attrName>
                                        </p:attrNameLst>
                                      </p:cBhvr>
                                      <p:tavLst>
                                        <p:tav tm="0">
                                          <p:val>
                                            <p:strVal val="1+#ppt_h/2"/>
                                          </p:val>
                                        </p:tav>
                                        <p:tav tm="100000">
                                          <p:val>
                                            <p:strVal val="#ppt_y"/>
                                          </p:val>
                                        </p:tav>
                                      </p:tavLst>
                                    </p:anim>
                                  </p:childTnLst>
                                </p:cTn>
                              </p:par>
                              <p:par>
                                <p:cTn id="47" presetID="2" presetClass="entr" presetSubtype="4" fill="hold" nodeType="withEffect">
                                  <p:stCondLst>
                                    <p:cond delay="0"/>
                                  </p:stCondLst>
                                  <p:childTnLst>
                                    <p:set>
                                      <p:cBhvr>
                                        <p:cTn id="48" dur="1" fill="hold">
                                          <p:stCondLst>
                                            <p:cond delay="0"/>
                                          </p:stCondLst>
                                        </p:cTn>
                                        <p:tgtEl>
                                          <p:spTgt spid="60"/>
                                        </p:tgtEl>
                                        <p:attrNameLst>
                                          <p:attrName>style.visibility</p:attrName>
                                        </p:attrNameLst>
                                      </p:cBhvr>
                                      <p:to>
                                        <p:strVal val="visible"/>
                                      </p:to>
                                    </p:set>
                                    <p:anim calcmode="lin" valueType="num">
                                      <p:cBhvr additive="base">
                                        <p:cTn id="49" dur="500" fill="hold"/>
                                        <p:tgtEl>
                                          <p:spTgt spid="60"/>
                                        </p:tgtEl>
                                        <p:attrNameLst>
                                          <p:attrName>ppt_x</p:attrName>
                                        </p:attrNameLst>
                                      </p:cBhvr>
                                      <p:tavLst>
                                        <p:tav tm="0">
                                          <p:val>
                                            <p:strVal val="#ppt_x"/>
                                          </p:val>
                                        </p:tav>
                                        <p:tav tm="100000">
                                          <p:val>
                                            <p:strVal val="#ppt_x"/>
                                          </p:val>
                                        </p:tav>
                                      </p:tavLst>
                                    </p:anim>
                                    <p:anim calcmode="lin" valueType="num">
                                      <p:cBhvr additive="base">
                                        <p:cTn id="50" dur="500" fill="hold"/>
                                        <p:tgtEl>
                                          <p:spTgt spid="60"/>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266"/>
                                        </p:tgtEl>
                                        <p:attrNameLst>
                                          <p:attrName>style.visibility</p:attrName>
                                        </p:attrNameLst>
                                      </p:cBhvr>
                                      <p:to>
                                        <p:strVal val="visible"/>
                                      </p:to>
                                    </p:set>
                                    <p:anim calcmode="lin" valueType="num">
                                      <p:cBhvr additive="base">
                                        <p:cTn id="55" dur="500" fill="hold"/>
                                        <p:tgtEl>
                                          <p:spTgt spid="266"/>
                                        </p:tgtEl>
                                        <p:attrNameLst>
                                          <p:attrName>ppt_x</p:attrName>
                                        </p:attrNameLst>
                                      </p:cBhvr>
                                      <p:tavLst>
                                        <p:tav tm="0">
                                          <p:val>
                                            <p:strVal val="#ppt_x"/>
                                          </p:val>
                                        </p:tav>
                                        <p:tav tm="100000">
                                          <p:val>
                                            <p:strVal val="#ppt_x"/>
                                          </p:val>
                                        </p:tav>
                                      </p:tavLst>
                                    </p:anim>
                                    <p:anim calcmode="lin" valueType="num">
                                      <p:cBhvr additive="base">
                                        <p:cTn id="56" dur="500" fill="hold"/>
                                        <p:tgtEl>
                                          <p:spTgt spid="266"/>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267"/>
                                        </p:tgtEl>
                                        <p:attrNameLst>
                                          <p:attrName>style.visibility</p:attrName>
                                        </p:attrNameLst>
                                      </p:cBhvr>
                                      <p:to>
                                        <p:strVal val="visible"/>
                                      </p:to>
                                    </p:set>
                                    <p:anim calcmode="lin" valueType="num">
                                      <p:cBhvr additive="base">
                                        <p:cTn id="59" dur="500" fill="hold"/>
                                        <p:tgtEl>
                                          <p:spTgt spid="267"/>
                                        </p:tgtEl>
                                        <p:attrNameLst>
                                          <p:attrName>ppt_x</p:attrName>
                                        </p:attrNameLst>
                                      </p:cBhvr>
                                      <p:tavLst>
                                        <p:tav tm="0">
                                          <p:val>
                                            <p:strVal val="#ppt_x"/>
                                          </p:val>
                                        </p:tav>
                                        <p:tav tm="100000">
                                          <p:val>
                                            <p:strVal val="#ppt_x"/>
                                          </p:val>
                                        </p:tav>
                                      </p:tavLst>
                                    </p:anim>
                                    <p:anim calcmode="lin" valueType="num">
                                      <p:cBhvr additive="base">
                                        <p:cTn id="60" dur="500" fill="hold"/>
                                        <p:tgtEl>
                                          <p:spTgt spid="267"/>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stCondLst>
                                    <p:cond delay="0"/>
                                  </p:stCondLst>
                                  <p:childTnLst>
                                    <p:set>
                                      <p:cBhvr>
                                        <p:cTn id="62" dur="1" fill="hold">
                                          <p:stCondLst>
                                            <p:cond delay="0"/>
                                          </p:stCondLst>
                                        </p:cTn>
                                        <p:tgtEl>
                                          <p:spTgt spid="268"/>
                                        </p:tgtEl>
                                        <p:attrNameLst>
                                          <p:attrName>style.visibility</p:attrName>
                                        </p:attrNameLst>
                                      </p:cBhvr>
                                      <p:to>
                                        <p:strVal val="visible"/>
                                      </p:to>
                                    </p:set>
                                    <p:anim calcmode="lin" valueType="num">
                                      <p:cBhvr additive="base">
                                        <p:cTn id="63" dur="500" fill="hold"/>
                                        <p:tgtEl>
                                          <p:spTgt spid="268"/>
                                        </p:tgtEl>
                                        <p:attrNameLst>
                                          <p:attrName>ppt_x</p:attrName>
                                        </p:attrNameLst>
                                      </p:cBhvr>
                                      <p:tavLst>
                                        <p:tav tm="0">
                                          <p:val>
                                            <p:strVal val="#ppt_x"/>
                                          </p:val>
                                        </p:tav>
                                        <p:tav tm="100000">
                                          <p:val>
                                            <p:strVal val="#ppt_x"/>
                                          </p:val>
                                        </p:tav>
                                      </p:tavLst>
                                    </p:anim>
                                    <p:anim calcmode="lin" valueType="num">
                                      <p:cBhvr additive="base">
                                        <p:cTn id="64" dur="500" fill="hold"/>
                                        <p:tgtEl>
                                          <p:spTgt spid="268"/>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269"/>
                                        </p:tgtEl>
                                        <p:attrNameLst>
                                          <p:attrName>style.visibility</p:attrName>
                                        </p:attrNameLst>
                                      </p:cBhvr>
                                      <p:to>
                                        <p:strVal val="visible"/>
                                      </p:to>
                                    </p:set>
                                    <p:anim calcmode="lin" valueType="num">
                                      <p:cBhvr additive="base">
                                        <p:cTn id="67" dur="500" fill="hold"/>
                                        <p:tgtEl>
                                          <p:spTgt spid="269"/>
                                        </p:tgtEl>
                                        <p:attrNameLst>
                                          <p:attrName>ppt_x</p:attrName>
                                        </p:attrNameLst>
                                      </p:cBhvr>
                                      <p:tavLst>
                                        <p:tav tm="0">
                                          <p:val>
                                            <p:strVal val="#ppt_x"/>
                                          </p:val>
                                        </p:tav>
                                        <p:tav tm="100000">
                                          <p:val>
                                            <p:strVal val="#ppt_x"/>
                                          </p:val>
                                        </p:tav>
                                      </p:tavLst>
                                    </p:anim>
                                    <p:anim calcmode="lin" valueType="num">
                                      <p:cBhvr additive="base">
                                        <p:cTn id="68" dur="500" fill="hold"/>
                                        <p:tgtEl>
                                          <p:spTgt spid="269"/>
                                        </p:tgtEl>
                                        <p:attrNameLst>
                                          <p:attrName>ppt_y</p:attrName>
                                        </p:attrNameLst>
                                      </p:cBhvr>
                                      <p:tavLst>
                                        <p:tav tm="0">
                                          <p:val>
                                            <p:strVal val="1+#ppt_h/2"/>
                                          </p:val>
                                        </p:tav>
                                        <p:tav tm="100000">
                                          <p:val>
                                            <p:strVal val="#ppt_y"/>
                                          </p:val>
                                        </p:tav>
                                      </p:tavLst>
                                    </p:anim>
                                  </p:childTnLst>
                                </p:cTn>
                              </p:par>
                              <p:par>
                                <p:cTn id="69" presetID="2" presetClass="entr" presetSubtype="4" fill="hold" grpId="0" nodeType="withEffect">
                                  <p:stCondLst>
                                    <p:cond delay="0"/>
                                  </p:stCondLst>
                                  <p:childTnLst>
                                    <p:set>
                                      <p:cBhvr>
                                        <p:cTn id="70" dur="1" fill="hold">
                                          <p:stCondLst>
                                            <p:cond delay="0"/>
                                          </p:stCondLst>
                                        </p:cTn>
                                        <p:tgtEl>
                                          <p:spTgt spid="270"/>
                                        </p:tgtEl>
                                        <p:attrNameLst>
                                          <p:attrName>style.visibility</p:attrName>
                                        </p:attrNameLst>
                                      </p:cBhvr>
                                      <p:to>
                                        <p:strVal val="visible"/>
                                      </p:to>
                                    </p:set>
                                    <p:anim calcmode="lin" valueType="num">
                                      <p:cBhvr additive="base">
                                        <p:cTn id="71" dur="500" fill="hold"/>
                                        <p:tgtEl>
                                          <p:spTgt spid="270"/>
                                        </p:tgtEl>
                                        <p:attrNameLst>
                                          <p:attrName>ppt_x</p:attrName>
                                        </p:attrNameLst>
                                      </p:cBhvr>
                                      <p:tavLst>
                                        <p:tav tm="0">
                                          <p:val>
                                            <p:strVal val="#ppt_x"/>
                                          </p:val>
                                        </p:tav>
                                        <p:tav tm="100000">
                                          <p:val>
                                            <p:strVal val="#ppt_x"/>
                                          </p:val>
                                        </p:tav>
                                      </p:tavLst>
                                    </p:anim>
                                    <p:anim calcmode="lin" valueType="num">
                                      <p:cBhvr additive="base">
                                        <p:cTn id="72" dur="500" fill="hold"/>
                                        <p:tgtEl>
                                          <p:spTgt spid="270"/>
                                        </p:tgtEl>
                                        <p:attrNameLst>
                                          <p:attrName>ppt_y</p:attrName>
                                        </p:attrNameLst>
                                      </p:cBhvr>
                                      <p:tavLst>
                                        <p:tav tm="0">
                                          <p:val>
                                            <p:strVal val="1+#ppt_h/2"/>
                                          </p:val>
                                        </p:tav>
                                        <p:tav tm="100000">
                                          <p:val>
                                            <p:strVal val="#ppt_y"/>
                                          </p:val>
                                        </p:tav>
                                      </p:tavLst>
                                    </p:anim>
                                  </p:childTnLst>
                                </p:cTn>
                              </p:par>
                              <p:par>
                                <p:cTn id="73" presetID="2" presetClass="entr" presetSubtype="4" fill="hold" nodeType="withEffect">
                                  <p:stCondLst>
                                    <p:cond delay="0"/>
                                  </p:stCondLst>
                                  <p:childTnLst>
                                    <p:set>
                                      <p:cBhvr>
                                        <p:cTn id="74" dur="1" fill="hold">
                                          <p:stCondLst>
                                            <p:cond delay="0"/>
                                          </p:stCondLst>
                                        </p:cTn>
                                        <p:tgtEl>
                                          <p:spTgt spid="59"/>
                                        </p:tgtEl>
                                        <p:attrNameLst>
                                          <p:attrName>style.visibility</p:attrName>
                                        </p:attrNameLst>
                                      </p:cBhvr>
                                      <p:to>
                                        <p:strVal val="visible"/>
                                      </p:to>
                                    </p:set>
                                    <p:anim calcmode="lin" valueType="num">
                                      <p:cBhvr additive="base">
                                        <p:cTn id="75" dur="500" fill="hold"/>
                                        <p:tgtEl>
                                          <p:spTgt spid="59"/>
                                        </p:tgtEl>
                                        <p:attrNameLst>
                                          <p:attrName>ppt_x</p:attrName>
                                        </p:attrNameLst>
                                      </p:cBhvr>
                                      <p:tavLst>
                                        <p:tav tm="0">
                                          <p:val>
                                            <p:strVal val="#ppt_x"/>
                                          </p:val>
                                        </p:tav>
                                        <p:tav tm="100000">
                                          <p:val>
                                            <p:strVal val="#ppt_x"/>
                                          </p:val>
                                        </p:tav>
                                      </p:tavLst>
                                    </p:anim>
                                    <p:anim calcmode="lin" valueType="num">
                                      <p:cBhvr additive="base">
                                        <p:cTn id="76" dur="500" fill="hold"/>
                                        <p:tgtEl>
                                          <p:spTgt spid="59"/>
                                        </p:tgtEl>
                                        <p:attrNameLst>
                                          <p:attrName>ppt_y</p:attrName>
                                        </p:attrNameLst>
                                      </p:cBhvr>
                                      <p:tavLst>
                                        <p:tav tm="0">
                                          <p:val>
                                            <p:strVal val="1+#ppt_h/2"/>
                                          </p:val>
                                        </p:tav>
                                        <p:tav tm="100000">
                                          <p:val>
                                            <p:strVal val="#ppt_y"/>
                                          </p:val>
                                        </p:tav>
                                      </p:tavLst>
                                    </p:anim>
                                  </p:childTnLst>
                                </p:cTn>
                              </p:par>
                            </p:childTnLst>
                          </p:cTn>
                        </p:par>
                      </p:childTnLst>
                    </p:cTn>
                  </p:par>
                  <p:par>
                    <p:cTn id="77" fill="hold">
                      <p:stCondLst>
                        <p:cond delay="indefinite"/>
                      </p:stCondLst>
                      <p:childTnLst>
                        <p:par>
                          <p:cTn id="78" fill="hold">
                            <p:stCondLst>
                              <p:cond delay="0"/>
                            </p:stCondLst>
                            <p:childTnLst>
                              <p:par>
                                <p:cTn id="79" presetID="2" presetClass="entr" presetSubtype="4" fill="hold" grpId="0" nodeType="clickEffect">
                                  <p:stCondLst>
                                    <p:cond delay="0"/>
                                  </p:stCondLst>
                                  <p:childTnLst>
                                    <p:set>
                                      <p:cBhvr>
                                        <p:cTn id="80" dur="1" fill="hold">
                                          <p:stCondLst>
                                            <p:cond delay="0"/>
                                          </p:stCondLst>
                                        </p:cTn>
                                        <p:tgtEl>
                                          <p:spTgt spid="271"/>
                                        </p:tgtEl>
                                        <p:attrNameLst>
                                          <p:attrName>style.visibility</p:attrName>
                                        </p:attrNameLst>
                                      </p:cBhvr>
                                      <p:to>
                                        <p:strVal val="visible"/>
                                      </p:to>
                                    </p:set>
                                    <p:anim calcmode="lin" valueType="num">
                                      <p:cBhvr additive="base">
                                        <p:cTn id="81" dur="500" fill="hold"/>
                                        <p:tgtEl>
                                          <p:spTgt spid="271"/>
                                        </p:tgtEl>
                                        <p:attrNameLst>
                                          <p:attrName>ppt_x</p:attrName>
                                        </p:attrNameLst>
                                      </p:cBhvr>
                                      <p:tavLst>
                                        <p:tav tm="0">
                                          <p:val>
                                            <p:strVal val="#ppt_x"/>
                                          </p:val>
                                        </p:tav>
                                        <p:tav tm="100000">
                                          <p:val>
                                            <p:strVal val="#ppt_x"/>
                                          </p:val>
                                        </p:tav>
                                      </p:tavLst>
                                    </p:anim>
                                    <p:anim calcmode="lin" valueType="num">
                                      <p:cBhvr additive="base">
                                        <p:cTn id="82" dur="500" fill="hold"/>
                                        <p:tgtEl>
                                          <p:spTgt spid="271"/>
                                        </p:tgtEl>
                                        <p:attrNameLst>
                                          <p:attrName>ppt_y</p:attrName>
                                        </p:attrNameLst>
                                      </p:cBhvr>
                                      <p:tavLst>
                                        <p:tav tm="0">
                                          <p:val>
                                            <p:strVal val="1+#ppt_h/2"/>
                                          </p:val>
                                        </p:tav>
                                        <p:tav tm="100000">
                                          <p:val>
                                            <p:strVal val="#ppt_y"/>
                                          </p:val>
                                        </p:tav>
                                      </p:tavLst>
                                    </p:anim>
                                  </p:childTnLst>
                                </p:cTn>
                              </p:par>
                              <p:par>
                                <p:cTn id="83" presetID="2" presetClass="entr" presetSubtype="4" fill="hold" grpId="0" nodeType="withEffect">
                                  <p:stCondLst>
                                    <p:cond delay="0"/>
                                  </p:stCondLst>
                                  <p:childTnLst>
                                    <p:set>
                                      <p:cBhvr>
                                        <p:cTn id="84" dur="1" fill="hold">
                                          <p:stCondLst>
                                            <p:cond delay="0"/>
                                          </p:stCondLst>
                                        </p:cTn>
                                        <p:tgtEl>
                                          <p:spTgt spid="272"/>
                                        </p:tgtEl>
                                        <p:attrNameLst>
                                          <p:attrName>style.visibility</p:attrName>
                                        </p:attrNameLst>
                                      </p:cBhvr>
                                      <p:to>
                                        <p:strVal val="visible"/>
                                      </p:to>
                                    </p:set>
                                    <p:anim calcmode="lin" valueType="num">
                                      <p:cBhvr additive="base">
                                        <p:cTn id="85" dur="500" fill="hold"/>
                                        <p:tgtEl>
                                          <p:spTgt spid="272"/>
                                        </p:tgtEl>
                                        <p:attrNameLst>
                                          <p:attrName>ppt_x</p:attrName>
                                        </p:attrNameLst>
                                      </p:cBhvr>
                                      <p:tavLst>
                                        <p:tav tm="0">
                                          <p:val>
                                            <p:strVal val="#ppt_x"/>
                                          </p:val>
                                        </p:tav>
                                        <p:tav tm="100000">
                                          <p:val>
                                            <p:strVal val="#ppt_x"/>
                                          </p:val>
                                        </p:tav>
                                      </p:tavLst>
                                    </p:anim>
                                    <p:anim calcmode="lin" valueType="num">
                                      <p:cBhvr additive="base">
                                        <p:cTn id="86" dur="500" fill="hold"/>
                                        <p:tgtEl>
                                          <p:spTgt spid="272"/>
                                        </p:tgtEl>
                                        <p:attrNameLst>
                                          <p:attrName>ppt_y</p:attrName>
                                        </p:attrNameLst>
                                      </p:cBhvr>
                                      <p:tavLst>
                                        <p:tav tm="0">
                                          <p:val>
                                            <p:strVal val="1+#ppt_h/2"/>
                                          </p:val>
                                        </p:tav>
                                        <p:tav tm="100000">
                                          <p:val>
                                            <p:strVal val="#ppt_y"/>
                                          </p:val>
                                        </p:tav>
                                      </p:tavLst>
                                    </p:anim>
                                  </p:childTnLst>
                                </p:cTn>
                              </p:par>
                              <p:par>
                                <p:cTn id="87" presetID="2" presetClass="entr" presetSubtype="4" fill="hold" nodeType="withEffect">
                                  <p:stCondLst>
                                    <p:cond delay="0"/>
                                  </p:stCondLst>
                                  <p:childTnLst>
                                    <p:set>
                                      <p:cBhvr>
                                        <p:cTn id="88" dur="1" fill="hold">
                                          <p:stCondLst>
                                            <p:cond delay="0"/>
                                          </p:stCondLst>
                                        </p:cTn>
                                        <p:tgtEl>
                                          <p:spTgt spid="58"/>
                                        </p:tgtEl>
                                        <p:attrNameLst>
                                          <p:attrName>style.visibility</p:attrName>
                                        </p:attrNameLst>
                                      </p:cBhvr>
                                      <p:to>
                                        <p:strVal val="visible"/>
                                      </p:to>
                                    </p:set>
                                    <p:anim calcmode="lin" valueType="num">
                                      <p:cBhvr additive="base">
                                        <p:cTn id="89" dur="500" fill="hold"/>
                                        <p:tgtEl>
                                          <p:spTgt spid="58"/>
                                        </p:tgtEl>
                                        <p:attrNameLst>
                                          <p:attrName>ppt_x</p:attrName>
                                        </p:attrNameLst>
                                      </p:cBhvr>
                                      <p:tavLst>
                                        <p:tav tm="0">
                                          <p:val>
                                            <p:strVal val="#ppt_x"/>
                                          </p:val>
                                        </p:tav>
                                        <p:tav tm="100000">
                                          <p:val>
                                            <p:strVal val="#ppt_x"/>
                                          </p:val>
                                        </p:tav>
                                      </p:tavLst>
                                    </p:anim>
                                    <p:anim calcmode="lin" valueType="num">
                                      <p:cBhvr additive="base">
                                        <p:cTn id="90" dur="500" fill="hold"/>
                                        <p:tgtEl>
                                          <p:spTgt spid="5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7" grpId="0" animBg="1"/>
      <p:bldP spid="258" grpId="0" animBg="1"/>
      <p:bldP spid="259" grpId="0" animBg="1"/>
      <p:bldP spid="260" grpId="0" animBg="1"/>
      <p:bldP spid="261" grpId="0" animBg="1"/>
      <p:bldP spid="262" grpId="0" animBg="1"/>
      <p:bldP spid="263" grpId="0" animBg="1"/>
      <p:bldP spid="264" grpId="0" animBg="1"/>
      <p:bldP spid="265" grpId="0" animBg="1"/>
      <p:bldP spid="266" grpId="0" animBg="1"/>
      <p:bldP spid="267" grpId="0" animBg="1"/>
      <p:bldP spid="268" grpId="0" animBg="1"/>
      <p:bldP spid="269" grpId="0" animBg="1"/>
      <p:bldP spid="270" grpId="0" animBg="1"/>
      <p:bldP spid="271" grpId="0" animBg="1"/>
      <p:bldP spid="272"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46"/>
          <p:cNvSpPr/>
          <p:nvPr/>
        </p:nvSpPr>
        <p:spPr>
          <a:xfrm>
            <a:off x="10149213" y="404812"/>
            <a:ext cx="1213200" cy="324000"/>
          </a:xfrm>
          <a:prstGeom prst="rect">
            <a:avLst/>
          </a:prstGeom>
          <a:blipFill rotWithShape="1">
            <a:blip r:embed="rId3"/>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2400"/>
              <a:buFont typeface="Arial" panose="020B0604020202020204"/>
              <a:buNone/>
            </a:pPr>
            <a:endParaRPr sz="2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91" name="Google Shape;291;p46"/>
          <p:cNvSpPr/>
          <p:nvPr/>
        </p:nvSpPr>
        <p:spPr>
          <a:xfrm>
            <a:off x="0" y="-28135"/>
            <a:ext cx="12184380" cy="848676"/>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2400"/>
              <a:buFont typeface="Arial" panose="020B0604020202020204"/>
              <a:buNone/>
            </a:pPr>
            <a:endParaRPr sz="2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pic>
        <p:nvPicPr>
          <p:cNvPr id="2" name="Picture 1"/>
          <p:cNvPicPr>
            <a:picLocks noChangeAspect="1"/>
          </p:cNvPicPr>
          <p:nvPr/>
        </p:nvPicPr>
        <p:blipFill>
          <a:blip r:embed="rId4"/>
          <a:stretch>
            <a:fillRect/>
          </a:stretch>
        </p:blipFill>
        <p:spPr>
          <a:xfrm>
            <a:off x="10425916" y="54937"/>
            <a:ext cx="1766084" cy="653451"/>
          </a:xfrm>
          <a:prstGeom prst="rect">
            <a:avLst/>
          </a:prstGeom>
        </p:spPr>
      </p:pic>
      <p:pic>
        <p:nvPicPr>
          <p:cNvPr id="2050" name="Picture 2" descr="Mobile Industry Team members: See Ling Adele Li Xiang Lee Hau Rachel. - ppt  download">
            <a:extLst>
              <a:ext uri="{FF2B5EF4-FFF2-40B4-BE49-F238E27FC236}">
                <a16:creationId xmlns:a16="http://schemas.microsoft.com/office/drawing/2014/main" id="{A3108C79-F30F-46EB-889A-FE0296B86E6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10852" y="923423"/>
            <a:ext cx="7411453" cy="55585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6065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graphicFrame>
        <p:nvGraphicFramePr>
          <p:cNvPr id="1028" name="Google Shape;240;p39">
            <a:extLst>
              <a:ext uri="{FF2B5EF4-FFF2-40B4-BE49-F238E27FC236}">
                <a16:creationId xmlns:a16="http://schemas.microsoft.com/office/drawing/2014/main" id="{A11FE15A-8E86-4ADE-808B-295630F701EE}"/>
              </a:ext>
            </a:extLst>
          </p:cNvPr>
          <p:cNvGraphicFramePr/>
          <p:nvPr>
            <p:extLst>
              <p:ext uri="{D42A27DB-BD31-4B8C-83A1-F6EECF244321}">
                <p14:modId xmlns:p14="http://schemas.microsoft.com/office/powerpoint/2010/main" val="2299936953"/>
              </p:ext>
            </p:extLst>
          </p:nvPr>
        </p:nvGraphicFramePr>
        <p:xfrm>
          <a:off x="304424" y="1037588"/>
          <a:ext cx="7640429" cy="568004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Google Shape;291;p46"/>
          <p:cNvSpPr/>
          <p:nvPr/>
        </p:nvSpPr>
        <p:spPr>
          <a:xfrm>
            <a:off x="0" y="-8201"/>
            <a:ext cx="12184380" cy="848676"/>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2400"/>
              <a:buFont typeface="Arial" panose="020B0604020202020204"/>
              <a:buNone/>
            </a:pPr>
            <a:endParaRPr sz="2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39" name="Google Shape;239;p39"/>
          <p:cNvSpPr txBox="1">
            <a:spLocks noGrp="1"/>
          </p:cNvSpPr>
          <p:nvPr>
            <p:ph type="title"/>
          </p:nvPr>
        </p:nvSpPr>
        <p:spPr>
          <a:xfrm>
            <a:off x="304424" y="188912"/>
            <a:ext cx="3862513" cy="659764"/>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lt2"/>
              </a:buClr>
              <a:buSzPts val="4200"/>
              <a:buFont typeface="Century Gothic" panose="020B0502020202020204"/>
              <a:buNone/>
            </a:pPr>
            <a:r>
              <a:rPr lang="en-US" sz="4000" b="1">
                <a:solidFill>
                  <a:schemeClr val="bg1"/>
                </a:solidFill>
                <a:latin typeface="Calibri" panose="020F0502020204030204" charset="0"/>
                <a:cs typeface="Calibri" panose="020F0502020204030204" charset="0"/>
              </a:rPr>
              <a:t>About me:</a:t>
            </a:r>
            <a:endParaRPr sz="4000" b="1">
              <a:solidFill>
                <a:schemeClr val="bg1"/>
              </a:solidFill>
              <a:latin typeface="Calibri" panose="020F0502020204030204" charset="0"/>
              <a:cs typeface="Calibri" panose="020F0502020204030204" charset="0"/>
            </a:endParaRPr>
          </a:p>
        </p:txBody>
      </p:sp>
      <p:pic>
        <p:nvPicPr>
          <p:cNvPr id="5" name="Picture 4"/>
          <p:cNvPicPr>
            <a:picLocks noChangeAspect="1"/>
          </p:cNvPicPr>
          <p:nvPr/>
        </p:nvPicPr>
        <p:blipFill>
          <a:blip r:embed="rId8"/>
          <a:stretch>
            <a:fillRect/>
          </a:stretch>
        </p:blipFill>
        <p:spPr>
          <a:xfrm>
            <a:off x="10200370" y="63854"/>
            <a:ext cx="1796481" cy="664698"/>
          </a:xfrm>
          <a:prstGeom prst="rect">
            <a:avLst/>
          </a:prstGeom>
        </p:spPr>
      </p:pic>
      <p:pic>
        <p:nvPicPr>
          <p:cNvPr id="1026" name="Picture 2" descr="Rohan Chikorde">
            <a:extLst>
              <a:ext uri="{FF2B5EF4-FFF2-40B4-BE49-F238E27FC236}">
                <a16:creationId xmlns:a16="http://schemas.microsoft.com/office/drawing/2014/main" id="{82F1C830-8DB2-4393-9014-EF7BF103564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997637" y="2083768"/>
            <a:ext cx="2539666" cy="2539666"/>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FF4AA093-6850-4FA8-B14C-58AE66ACCCF4}"/>
              </a:ext>
            </a:extLst>
          </p:cNvPr>
          <p:cNvSpPr txBox="1"/>
          <p:nvPr/>
        </p:nvSpPr>
        <p:spPr>
          <a:xfrm>
            <a:off x="8648175" y="4996970"/>
            <a:ext cx="3536205" cy="307777"/>
          </a:xfrm>
          <a:prstGeom prst="rect">
            <a:avLst/>
          </a:prstGeom>
          <a:noFill/>
        </p:spPr>
        <p:txBody>
          <a:bodyPr wrap="square">
            <a:spAutoFit/>
          </a:bodyPr>
          <a:lstStyle/>
          <a:p>
            <a:r>
              <a:rPr lang="en-US" sz="1400">
                <a:solidFill>
                  <a:schemeClr val="accent5"/>
                </a:solidFill>
              </a:rPr>
              <a:t>https://www.linkedin.com/in/rohan-chikorde/</a:t>
            </a:r>
          </a:p>
        </p:txBody>
      </p:sp>
      <p:pic>
        <p:nvPicPr>
          <p:cNvPr id="7" name="Picture 6">
            <a:extLst>
              <a:ext uri="{FF2B5EF4-FFF2-40B4-BE49-F238E27FC236}">
                <a16:creationId xmlns:a16="http://schemas.microsoft.com/office/drawing/2014/main" id="{4E32EFFE-C17C-4BD6-8B2A-529422E374F1}"/>
              </a:ext>
            </a:extLst>
          </p:cNvPr>
          <p:cNvPicPr>
            <a:picLocks noChangeAspect="1"/>
          </p:cNvPicPr>
          <p:nvPr/>
        </p:nvPicPr>
        <p:blipFill>
          <a:blip r:embed="rId10"/>
          <a:stretch>
            <a:fillRect/>
          </a:stretch>
        </p:blipFill>
        <p:spPr>
          <a:xfrm>
            <a:off x="10135183" y="5417364"/>
            <a:ext cx="562188" cy="562188"/>
          </a:xfrm>
          <a:prstGeom prst="rect">
            <a:avLst/>
          </a:prstGeom>
        </p:spPr>
      </p:pic>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28"/>
                                        </p:tgtEl>
                                        <p:attrNameLst>
                                          <p:attrName>style.visibility</p:attrName>
                                        </p:attrNameLst>
                                      </p:cBhvr>
                                      <p:to>
                                        <p:strVal val="visible"/>
                                      </p:to>
                                    </p:set>
                                    <p:anim calcmode="lin" valueType="num">
                                      <p:cBhvr additive="base">
                                        <p:cTn id="7" dur="500" fill="hold"/>
                                        <p:tgtEl>
                                          <p:spTgt spid="1028"/>
                                        </p:tgtEl>
                                        <p:attrNameLst>
                                          <p:attrName>ppt_x</p:attrName>
                                        </p:attrNameLst>
                                      </p:cBhvr>
                                      <p:tavLst>
                                        <p:tav tm="0">
                                          <p:val>
                                            <p:strVal val="#ppt_x"/>
                                          </p:val>
                                        </p:tav>
                                        <p:tav tm="100000">
                                          <p:val>
                                            <p:strVal val="#ppt_x"/>
                                          </p:val>
                                        </p:tav>
                                      </p:tavLst>
                                    </p:anim>
                                    <p:anim calcmode="lin" valueType="num">
                                      <p:cBhvr additive="base">
                                        <p:cTn id="8" dur="500" fill="hold"/>
                                        <p:tgtEl>
                                          <p:spTgt spid="1028"/>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026"/>
                                        </p:tgtEl>
                                        <p:attrNameLst>
                                          <p:attrName>style.visibility</p:attrName>
                                        </p:attrNameLst>
                                      </p:cBhvr>
                                      <p:to>
                                        <p:strVal val="visible"/>
                                      </p:to>
                                    </p:set>
                                    <p:anim calcmode="lin" valueType="num">
                                      <p:cBhvr additive="base">
                                        <p:cTn id="11" dur="500" fill="hold"/>
                                        <p:tgtEl>
                                          <p:spTgt spid="1026"/>
                                        </p:tgtEl>
                                        <p:attrNameLst>
                                          <p:attrName>ppt_x</p:attrName>
                                        </p:attrNameLst>
                                      </p:cBhvr>
                                      <p:tavLst>
                                        <p:tav tm="0">
                                          <p:val>
                                            <p:strVal val="#ppt_x"/>
                                          </p:val>
                                        </p:tav>
                                        <p:tav tm="100000">
                                          <p:val>
                                            <p:strVal val="#ppt_x"/>
                                          </p:val>
                                        </p:tav>
                                      </p:tavLst>
                                    </p:anim>
                                    <p:anim calcmode="lin" valueType="num">
                                      <p:cBhvr additive="base">
                                        <p:cTn id="12" dur="500" fill="hold"/>
                                        <p:tgtEl>
                                          <p:spTgt spid="102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1"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par>
                                <p:cTn id="19" presetID="2" presetClass="entr" presetSubtype="1"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anim calcmode="lin" valueType="num">
                                      <p:cBhvr additive="base">
                                        <p:cTn id="21" dur="500" fill="hold"/>
                                        <p:tgtEl>
                                          <p:spTgt spid="15"/>
                                        </p:tgtEl>
                                        <p:attrNameLst>
                                          <p:attrName>ppt_x</p:attrName>
                                        </p:attrNameLst>
                                      </p:cBhvr>
                                      <p:tavLst>
                                        <p:tav tm="0">
                                          <p:val>
                                            <p:strVal val="#ppt_x"/>
                                          </p:val>
                                        </p:tav>
                                        <p:tav tm="100000">
                                          <p:val>
                                            <p:strVal val="#ppt_x"/>
                                          </p:val>
                                        </p:tav>
                                      </p:tavLst>
                                    </p:anim>
                                    <p:anim calcmode="lin" valueType="num">
                                      <p:cBhvr additive="base">
                                        <p:cTn id="22" dur="500" fill="hold"/>
                                        <p:tgtEl>
                                          <p:spTgt spid="1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028" grpId="0">
        <p:bldAsOne/>
      </p:bldGraphic>
      <p:bldP spid="1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46"/>
          <p:cNvSpPr/>
          <p:nvPr/>
        </p:nvSpPr>
        <p:spPr>
          <a:xfrm>
            <a:off x="10149213" y="404812"/>
            <a:ext cx="1213200" cy="324000"/>
          </a:xfrm>
          <a:prstGeom prst="rect">
            <a:avLst/>
          </a:prstGeom>
          <a:blipFill rotWithShape="1">
            <a:blip r:embed="rId3"/>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2400"/>
              <a:buFont typeface="Arial" panose="020B0604020202020204"/>
              <a:buNone/>
            </a:pPr>
            <a:endParaRPr sz="2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91" name="Google Shape;291;p46"/>
          <p:cNvSpPr/>
          <p:nvPr/>
        </p:nvSpPr>
        <p:spPr>
          <a:xfrm>
            <a:off x="0" y="-28135"/>
            <a:ext cx="12184380" cy="848676"/>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2400"/>
              <a:buFont typeface="Arial" panose="020B0604020202020204"/>
              <a:buNone/>
            </a:pPr>
            <a:endParaRPr sz="2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pic>
        <p:nvPicPr>
          <p:cNvPr id="2" name="Picture 1"/>
          <p:cNvPicPr>
            <a:picLocks noChangeAspect="1"/>
          </p:cNvPicPr>
          <p:nvPr/>
        </p:nvPicPr>
        <p:blipFill>
          <a:blip r:embed="rId4"/>
          <a:stretch>
            <a:fillRect/>
          </a:stretch>
        </p:blipFill>
        <p:spPr>
          <a:xfrm>
            <a:off x="10425916" y="54937"/>
            <a:ext cx="1766084" cy="653451"/>
          </a:xfrm>
          <a:prstGeom prst="rect">
            <a:avLst/>
          </a:prstGeom>
        </p:spPr>
      </p:pic>
      <p:sp>
        <p:nvSpPr>
          <p:cNvPr id="7" name="Google Shape;239;p39">
            <a:extLst>
              <a:ext uri="{FF2B5EF4-FFF2-40B4-BE49-F238E27FC236}">
                <a16:creationId xmlns:a16="http://schemas.microsoft.com/office/drawing/2014/main" id="{90458654-7562-42A3-8A4D-9934F320A8D6}"/>
              </a:ext>
            </a:extLst>
          </p:cNvPr>
          <p:cNvSpPr txBox="1">
            <a:spLocks/>
          </p:cNvSpPr>
          <p:nvPr/>
        </p:nvSpPr>
        <p:spPr>
          <a:xfrm>
            <a:off x="3846096" y="3099118"/>
            <a:ext cx="3826042" cy="659764"/>
          </a:xfrm>
          <a:prstGeom prst="rect">
            <a:avLst/>
          </a:prstGeom>
          <a:noFill/>
          <a:ln>
            <a:noFill/>
          </a:ln>
        </p:spPr>
        <p:txBody>
          <a:bodyPr spcFirstLastPara="1" wrap="square" lIns="91425" tIns="45700" rIns="91425" bIns="4570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buClr>
                <a:schemeClr val="lt2"/>
              </a:buClr>
              <a:buSzPts val="4200"/>
              <a:buFont typeface="Century Gothic" panose="020B0502020202020204"/>
              <a:buNone/>
            </a:pPr>
            <a:r>
              <a:rPr lang="en-IN" sz="5400" b="1">
                <a:solidFill>
                  <a:schemeClr val="accent1">
                    <a:lumMod val="50000"/>
                  </a:schemeClr>
                </a:solidFill>
                <a:latin typeface="Calibri" panose="020F0502020204030204" charset="0"/>
                <a:cs typeface="Calibri" panose="020F0502020204030204" charset="0"/>
              </a:rPr>
              <a:t>Introduction</a:t>
            </a:r>
            <a:endParaRPr lang="en-US" sz="5400" b="1">
              <a:solidFill>
                <a:schemeClr val="accent1">
                  <a:lumMod val="50000"/>
                </a:schemeClr>
              </a:solidFill>
              <a:latin typeface="Calibri" panose="020F0502020204030204" charset="0"/>
              <a:cs typeface="Calibri" panose="020F0502020204030204" charset="0"/>
            </a:endParaRPr>
          </a:p>
        </p:txBody>
      </p:sp>
    </p:spTree>
    <p:extLst>
      <p:ext uri="{BB962C8B-B14F-4D97-AF65-F5344CB8AC3E}">
        <p14:creationId xmlns:p14="http://schemas.microsoft.com/office/powerpoint/2010/main" val="344344918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46"/>
          <p:cNvSpPr/>
          <p:nvPr/>
        </p:nvSpPr>
        <p:spPr>
          <a:xfrm>
            <a:off x="10149213" y="404812"/>
            <a:ext cx="1213200" cy="324000"/>
          </a:xfrm>
          <a:prstGeom prst="rect">
            <a:avLst/>
          </a:prstGeom>
          <a:blipFill rotWithShape="1">
            <a:blip r:embed="rId3"/>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2400"/>
              <a:buFont typeface="Arial" panose="020B0604020202020204"/>
              <a:buNone/>
            </a:pPr>
            <a:endParaRPr sz="2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91" name="Google Shape;291;p46"/>
          <p:cNvSpPr/>
          <p:nvPr/>
        </p:nvSpPr>
        <p:spPr>
          <a:xfrm>
            <a:off x="0" y="-28135"/>
            <a:ext cx="12184380" cy="848676"/>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2400"/>
              <a:buFont typeface="Arial" panose="020B0604020202020204"/>
              <a:buNone/>
            </a:pPr>
            <a:endParaRPr sz="2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pic>
        <p:nvPicPr>
          <p:cNvPr id="2" name="Picture 1"/>
          <p:cNvPicPr>
            <a:picLocks noChangeAspect="1"/>
          </p:cNvPicPr>
          <p:nvPr/>
        </p:nvPicPr>
        <p:blipFill>
          <a:blip r:embed="rId4"/>
          <a:stretch>
            <a:fillRect/>
          </a:stretch>
        </p:blipFill>
        <p:spPr>
          <a:xfrm>
            <a:off x="10425916" y="69477"/>
            <a:ext cx="1766084" cy="653451"/>
          </a:xfrm>
          <a:prstGeom prst="rect">
            <a:avLst/>
          </a:prstGeom>
        </p:spPr>
      </p:pic>
      <p:sp>
        <p:nvSpPr>
          <p:cNvPr id="7" name="Google Shape;239;p39">
            <a:extLst>
              <a:ext uri="{FF2B5EF4-FFF2-40B4-BE49-F238E27FC236}">
                <a16:creationId xmlns:a16="http://schemas.microsoft.com/office/drawing/2014/main" id="{90458654-7562-42A3-8A4D-9934F320A8D6}"/>
              </a:ext>
            </a:extLst>
          </p:cNvPr>
          <p:cNvSpPr txBox="1">
            <a:spLocks/>
          </p:cNvSpPr>
          <p:nvPr/>
        </p:nvSpPr>
        <p:spPr>
          <a:xfrm>
            <a:off x="300413" y="203452"/>
            <a:ext cx="5791576" cy="659764"/>
          </a:xfrm>
          <a:prstGeom prst="rect">
            <a:avLst/>
          </a:prstGeom>
          <a:noFill/>
          <a:ln>
            <a:noFill/>
          </a:ln>
        </p:spPr>
        <p:txBody>
          <a:bodyPr spcFirstLastPara="1" wrap="square" lIns="91425" tIns="45700" rIns="91425" bIns="4570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buClr>
                <a:schemeClr val="lt2"/>
              </a:buClr>
              <a:buSzPts val="4200"/>
              <a:buFont typeface="Century Gothic" panose="020B0502020202020204"/>
              <a:buNone/>
            </a:pPr>
            <a:r>
              <a:rPr lang="en-US" sz="4000" b="1">
                <a:solidFill>
                  <a:schemeClr val="bg1"/>
                </a:solidFill>
                <a:latin typeface="Calibri" panose="020F0502020204030204" charset="0"/>
                <a:cs typeface="Calibri" panose="020F0502020204030204" charset="0"/>
              </a:rPr>
              <a:t>Demystifying buzzwords</a:t>
            </a:r>
          </a:p>
        </p:txBody>
      </p:sp>
      <p:pic>
        <p:nvPicPr>
          <p:cNvPr id="9" name="Picture 8">
            <a:extLst>
              <a:ext uri="{FF2B5EF4-FFF2-40B4-BE49-F238E27FC236}">
                <a16:creationId xmlns:a16="http://schemas.microsoft.com/office/drawing/2014/main" id="{4AC64743-CDF9-4B38-B83B-990449CE7083}"/>
              </a:ext>
            </a:extLst>
          </p:cNvPr>
          <p:cNvPicPr>
            <a:picLocks noChangeAspect="1"/>
          </p:cNvPicPr>
          <p:nvPr/>
        </p:nvPicPr>
        <p:blipFill>
          <a:blip r:embed="rId5"/>
          <a:stretch>
            <a:fillRect/>
          </a:stretch>
        </p:blipFill>
        <p:spPr>
          <a:xfrm>
            <a:off x="633663" y="1141335"/>
            <a:ext cx="10587789" cy="5271395"/>
          </a:xfrm>
          <a:prstGeom prst="rect">
            <a:avLst/>
          </a:prstGeom>
        </p:spPr>
      </p:pic>
      <p:sp>
        <p:nvSpPr>
          <p:cNvPr id="3" name="TextBox 2">
            <a:extLst>
              <a:ext uri="{FF2B5EF4-FFF2-40B4-BE49-F238E27FC236}">
                <a16:creationId xmlns:a16="http://schemas.microsoft.com/office/drawing/2014/main" id="{D03F6338-8E52-44C0-9FA0-EE47E819E30C}"/>
              </a:ext>
            </a:extLst>
          </p:cNvPr>
          <p:cNvSpPr txBox="1"/>
          <p:nvPr/>
        </p:nvSpPr>
        <p:spPr>
          <a:xfrm>
            <a:off x="8598569" y="6300537"/>
            <a:ext cx="1628274" cy="369332"/>
          </a:xfrm>
          <a:prstGeom prst="rect">
            <a:avLst/>
          </a:prstGeom>
          <a:noFill/>
        </p:spPr>
        <p:txBody>
          <a:bodyPr wrap="square" rtlCol="0">
            <a:spAutoFit/>
          </a:bodyPr>
          <a:lstStyle/>
          <a:p>
            <a:r>
              <a:rPr lang="en-IN"/>
              <a:t>Skills Required</a:t>
            </a:r>
            <a:endParaRPr lang="en-US"/>
          </a:p>
        </p:txBody>
      </p:sp>
      <p:pic>
        <p:nvPicPr>
          <p:cNvPr id="5" name="Picture 4">
            <a:extLst>
              <a:ext uri="{FF2B5EF4-FFF2-40B4-BE49-F238E27FC236}">
                <a16:creationId xmlns:a16="http://schemas.microsoft.com/office/drawing/2014/main" id="{19779614-6CE0-4F76-967F-BC7B4CBDCC5A}"/>
              </a:ext>
            </a:extLst>
          </p:cNvPr>
          <p:cNvPicPr>
            <a:picLocks noChangeAspect="1"/>
          </p:cNvPicPr>
          <p:nvPr/>
        </p:nvPicPr>
        <p:blipFill>
          <a:blip r:embed="rId6"/>
          <a:stretch>
            <a:fillRect/>
          </a:stretch>
        </p:blipFill>
        <p:spPr>
          <a:xfrm>
            <a:off x="7438130" y="3040700"/>
            <a:ext cx="3949152" cy="3629169"/>
          </a:xfrm>
          <a:prstGeom prst="rect">
            <a:avLst/>
          </a:prstGeom>
        </p:spPr>
      </p:pic>
    </p:spTree>
    <p:extLst>
      <p:ext uri="{BB962C8B-B14F-4D97-AF65-F5344CB8AC3E}">
        <p14:creationId xmlns:p14="http://schemas.microsoft.com/office/powerpoint/2010/main" val="6084331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fill="hold"/>
                                        <p:tgtEl>
                                          <p:spTgt spid="5"/>
                                        </p:tgtEl>
                                        <p:attrNameLst>
                                          <p:attrName>ppt_x</p:attrName>
                                        </p:attrNameLst>
                                      </p:cBhvr>
                                      <p:tavLst>
                                        <p:tav tm="0">
                                          <p:val>
                                            <p:strVal val="#ppt_x"/>
                                          </p:val>
                                        </p:tav>
                                        <p:tav tm="100000">
                                          <p:val>
                                            <p:strVal val="#ppt_x"/>
                                          </p:val>
                                        </p:tav>
                                      </p:tavLst>
                                    </p:anim>
                                    <p:anim calcmode="lin" valueType="num">
                                      <p:cBhvr additive="base">
                                        <p:cTn id="1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46"/>
          <p:cNvSpPr/>
          <p:nvPr/>
        </p:nvSpPr>
        <p:spPr>
          <a:xfrm>
            <a:off x="10149213" y="404812"/>
            <a:ext cx="1213200" cy="324000"/>
          </a:xfrm>
          <a:prstGeom prst="rect">
            <a:avLst/>
          </a:prstGeom>
          <a:blipFill rotWithShape="1">
            <a:blip r:embed="rId3"/>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2400"/>
              <a:buFont typeface="Arial" panose="020B0604020202020204"/>
              <a:buNone/>
            </a:pPr>
            <a:endParaRPr sz="2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91" name="Google Shape;291;p46"/>
          <p:cNvSpPr/>
          <p:nvPr/>
        </p:nvSpPr>
        <p:spPr>
          <a:xfrm>
            <a:off x="0" y="-28135"/>
            <a:ext cx="12184380" cy="848676"/>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2400"/>
              <a:buFont typeface="Arial" panose="020B0604020202020204"/>
              <a:buNone/>
            </a:pPr>
            <a:endParaRPr sz="2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pic>
        <p:nvPicPr>
          <p:cNvPr id="2" name="Picture 1"/>
          <p:cNvPicPr>
            <a:picLocks noChangeAspect="1"/>
          </p:cNvPicPr>
          <p:nvPr/>
        </p:nvPicPr>
        <p:blipFill>
          <a:blip r:embed="rId4"/>
          <a:stretch>
            <a:fillRect/>
          </a:stretch>
        </p:blipFill>
        <p:spPr>
          <a:xfrm>
            <a:off x="10425916" y="54937"/>
            <a:ext cx="1766084" cy="653451"/>
          </a:xfrm>
          <a:prstGeom prst="rect">
            <a:avLst/>
          </a:prstGeom>
        </p:spPr>
      </p:pic>
      <p:sp>
        <p:nvSpPr>
          <p:cNvPr id="7" name="Google Shape;239;p39">
            <a:extLst>
              <a:ext uri="{FF2B5EF4-FFF2-40B4-BE49-F238E27FC236}">
                <a16:creationId xmlns:a16="http://schemas.microsoft.com/office/drawing/2014/main" id="{90458654-7562-42A3-8A4D-9934F320A8D6}"/>
              </a:ext>
            </a:extLst>
          </p:cNvPr>
          <p:cNvSpPr txBox="1">
            <a:spLocks/>
          </p:cNvSpPr>
          <p:nvPr/>
        </p:nvSpPr>
        <p:spPr>
          <a:xfrm>
            <a:off x="2263780" y="3267562"/>
            <a:ext cx="7656820" cy="659764"/>
          </a:xfrm>
          <a:prstGeom prst="rect">
            <a:avLst/>
          </a:prstGeom>
          <a:noFill/>
          <a:ln>
            <a:noFill/>
          </a:ln>
        </p:spPr>
        <p:txBody>
          <a:bodyPr spcFirstLastPara="1" wrap="square" lIns="91425" tIns="45700" rIns="91425" bIns="4570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buClr>
                <a:schemeClr val="lt2"/>
              </a:buClr>
              <a:buSzPts val="4200"/>
              <a:buFont typeface="Century Gothic" panose="020B0502020202020204"/>
              <a:buNone/>
            </a:pPr>
            <a:r>
              <a:rPr lang="en-US" sz="5400" b="1">
                <a:solidFill>
                  <a:schemeClr val="accent1">
                    <a:lumMod val="50000"/>
                  </a:schemeClr>
                </a:solidFill>
                <a:latin typeface="Calibri" panose="020F0502020204030204" charset="0"/>
                <a:cs typeface="Calibri" panose="020F0502020204030204" charset="0"/>
              </a:rPr>
              <a:t>Career Opportunities in AI</a:t>
            </a:r>
          </a:p>
        </p:txBody>
      </p:sp>
    </p:spTree>
    <p:extLst>
      <p:ext uri="{BB962C8B-B14F-4D97-AF65-F5344CB8AC3E}">
        <p14:creationId xmlns:p14="http://schemas.microsoft.com/office/powerpoint/2010/main" val="40960295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46"/>
          <p:cNvSpPr/>
          <p:nvPr/>
        </p:nvSpPr>
        <p:spPr>
          <a:xfrm>
            <a:off x="10149213" y="404812"/>
            <a:ext cx="1213200" cy="324000"/>
          </a:xfrm>
          <a:prstGeom prst="rect">
            <a:avLst/>
          </a:prstGeom>
          <a:blipFill rotWithShape="1">
            <a:blip r:embed="rId3"/>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2400"/>
              <a:buFont typeface="Arial" panose="020B0604020202020204"/>
              <a:buNone/>
            </a:pPr>
            <a:endParaRPr sz="2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91" name="Google Shape;291;p46"/>
          <p:cNvSpPr/>
          <p:nvPr/>
        </p:nvSpPr>
        <p:spPr>
          <a:xfrm>
            <a:off x="0" y="-28135"/>
            <a:ext cx="12184380" cy="848676"/>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2400"/>
              <a:buFont typeface="Arial" panose="020B0604020202020204"/>
              <a:buNone/>
            </a:pPr>
            <a:endParaRPr sz="2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pic>
        <p:nvPicPr>
          <p:cNvPr id="2" name="Picture 1"/>
          <p:cNvPicPr>
            <a:picLocks noChangeAspect="1"/>
          </p:cNvPicPr>
          <p:nvPr/>
        </p:nvPicPr>
        <p:blipFill>
          <a:blip r:embed="rId4"/>
          <a:stretch>
            <a:fillRect/>
          </a:stretch>
        </p:blipFill>
        <p:spPr>
          <a:xfrm>
            <a:off x="10425916" y="34884"/>
            <a:ext cx="1766084" cy="653451"/>
          </a:xfrm>
          <a:prstGeom prst="rect">
            <a:avLst/>
          </a:prstGeom>
        </p:spPr>
      </p:pic>
      <p:sp>
        <p:nvSpPr>
          <p:cNvPr id="7" name="Google Shape;239;p39">
            <a:extLst>
              <a:ext uri="{FF2B5EF4-FFF2-40B4-BE49-F238E27FC236}">
                <a16:creationId xmlns:a16="http://schemas.microsoft.com/office/drawing/2014/main" id="{90458654-7562-42A3-8A4D-9934F320A8D6}"/>
              </a:ext>
            </a:extLst>
          </p:cNvPr>
          <p:cNvSpPr txBox="1">
            <a:spLocks/>
          </p:cNvSpPr>
          <p:nvPr/>
        </p:nvSpPr>
        <p:spPr>
          <a:xfrm>
            <a:off x="304424" y="188912"/>
            <a:ext cx="6954629" cy="659764"/>
          </a:xfrm>
          <a:prstGeom prst="rect">
            <a:avLst/>
          </a:prstGeom>
          <a:noFill/>
          <a:ln>
            <a:noFill/>
          </a:ln>
        </p:spPr>
        <p:txBody>
          <a:bodyPr spcFirstLastPara="1" wrap="square" lIns="91425" tIns="45700" rIns="91425" bIns="4570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buClr>
                <a:schemeClr val="lt2"/>
              </a:buClr>
              <a:buSzPts val="4200"/>
              <a:buFont typeface="Century Gothic" panose="020B0502020202020204"/>
              <a:buNone/>
            </a:pPr>
            <a:r>
              <a:rPr lang="en-US" sz="4000" b="1">
                <a:solidFill>
                  <a:schemeClr val="bg1"/>
                </a:solidFill>
                <a:latin typeface="Calibri" panose="020F0502020204030204" charset="0"/>
                <a:cs typeface="Calibri" panose="020F0502020204030204" charset="0"/>
              </a:rPr>
              <a:t>Career Opportunities in AI</a:t>
            </a:r>
          </a:p>
        </p:txBody>
      </p:sp>
      <p:pic>
        <p:nvPicPr>
          <p:cNvPr id="4" name="Picture 3">
            <a:extLst>
              <a:ext uri="{FF2B5EF4-FFF2-40B4-BE49-F238E27FC236}">
                <a16:creationId xmlns:a16="http://schemas.microsoft.com/office/drawing/2014/main" id="{1B6B3F52-DE4B-464E-B934-A4CCD66C4A2B}"/>
              </a:ext>
            </a:extLst>
          </p:cNvPr>
          <p:cNvPicPr>
            <a:picLocks noChangeAspect="1"/>
          </p:cNvPicPr>
          <p:nvPr/>
        </p:nvPicPr>
        <p:blipFill>
          <a:blip r:embed="rId5"/>
          <a:stretch>
            <a:fillRect/>
          </a:stretch>
        </p:blipFill>
        <p:spPr>
          <a:xfrm>
            <a:off x="2242646" y="848676"/>
            <a:ext cx="7706707" cy="5911644"/>
          </a:xfrm>
          <a:prstGeom prst="rect">
            <a:avLst/>
          </a:prstGeom>
        </p:spPr>
      </p:pic>
    </p:spTree>
    <p:extLst>
      <p:ext uri="{BB962C8B-B14F-4D97-AF65-F5344CB8AC3E}">
        <p14:creationId xmlns:p14="http://schemas.microsoft.com/office/powerpoint/2010/main" val="5109318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46"/>
          <p:cNvSpPr/>
          <p:nvPr/>
        </p:nvSpPr>
        <p:spPr>
          <a:xfrm>
            <a:off x="10149213" y="404812"/>
            <a:ext cx="1213200" cy="324000"/>
          </a:xfrm>
          <a:prstGeom prst="rect">
            <a:avLst/>
          </a:prstGeom>
          <a:blipFill rotWithShape="1">
            <a:blip r:embed="rId3"/>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2400"/>
              <a:buFont typeface="Arial" panose="020B0604020202020204"/>
              <a:buNone/>
            </a:pPr>
            <a:endParaRPr sz="2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91" name="Google Shape;291;p46"/>
          <p:cNvSpPr/>
          <p:nvPr/>
        </p:nvSpPr>
        <p:spPr>
          <a:xfrm>
            <a:off x="0" y="-28135"/>
            <a:ext cx="12184380" cy="848676"/>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2400"/>
              <a:buFont typeface="Arial" panose="020B0604020202020204"/>
              <a:buNone/>
            </a:pPr>
            <a:endParaRPr sz="2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pic>
        <p:nvPicPr>
          <p:cNvPr id="2" name="Picture 1"/>
          <p:cNvPicPr>
            <a:picLocks noChangeAspect="1"/>
          </p:cNvPicPr>
          <p:nvPr/>
        </p:nvPicPr>
        <p:blipFill>
          <a:blip r:embed="rId4"/>
          <a:stretch>
            <a:fillRect/>
          </a:stretch>
        </p:blipFill>
        <p:spPr>
          <a:xfrm>
            <a:off x="10425916" y="54937"/>
            <a:ext cx="1766084" cy="653451"/>
          </a:xfrm>
          <a:prstGeom prst="rect">
            <a:avLst/>
          </a:prstGeom>
        </p:spPr>
      </p:pic>
      <p:sp>
        <p:nvSpPr>
          <p:cNvPr id="7" name="Google Shape;239;p39">
            <a:extLst>
              <a:ext uri="{FF2B5EF4-FFF2-40B4-BE49-F238E27FC236}">
                <a16:creationId xmlns:a16="http://schemas.microsoft.com/office/drawing/2014/main" id="{90458654-7562-42A3-8A4D-9934F320A8D6}"/>
              </a:ext>
            </a:extLst>
          </p:cNvPr>
          <p:cNvSpPr txBox="1">
            <a:spLocks/>
          </p:cNvSpPr>
          <p:nvPr/>
        </p:nvSpPr>
        <p:spPr>
          <a:xfrm>
            <a:off x="1345732" y="3295635"/>
            <a:ext cx="9492915" cy="659764"/>
          </a:xfrm>
          <a:prstGeom prst="rect">
            <a:avLst/>
          </a:prstGeom>
          <a:noFill/>
          <a:ln>
            <a:noFill/>
          </a:ln>
        </p:spPr>
        <p:txBody>
          <a:bodyPr spcFirstLastPara="1" wrap="square" lIns="91425" tIns="45700" rIns="91425" bIns="4570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buClr>
                <a:schemeClr val="lt2"/>
              </a:buClr>
              <a:buSzPts val="4200"/>
              <a:buFont typeface="Century Gothic" panose="020B0502020202020204"/>
              <a:buNone/>
            </a:pPr>
            <a:r>
              <a:rPr lang="en-IN" sz="5400" b="1">
                <a:solidFill>
                  <a:schemeClr val="accent1">
                    <a:lumMod val="50000"/>
                  </a:schemeClr>
                </a:solidFill>
                <a:latin typeface="Calibri" panose="020F0502020204030204" charset="0"/>
                <a:cs typeface="Calibri" panose="020F0502020204030204" charset="0"/>
              </a:rPr>
              <a:t>Skills A Data Scientist Must Have</a:t>
            </a:r>
            <a:endParaRPr lang="en-US" sz="5400" b="1">
              <a:solidFill>
                <a:schemeClr val="accent1">
                  <a:lumMod val="50000"/>
                </a:schemeClr>
              </a:solidFill>
              <a:latin typeface="Calibri" panose="020F0502020204030204" charset="0"/>
              <a:cs typeface="Calibri" panose="020F0502020204030204" charset="0"/>
            </a:endParaRPr>
          </a:p>
        </p:txBody>
      </p:sp>
    </p:spTree>
    <p:extLst>
      <p:ext uri="{BB962C8B-B14F-4D97-AF65-F5344CB8AC3E}">
        <p14:creationId xmlns:p14="http://schemas.microsoft.com/office/powerpoint/2010/main" val="101216921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46"/>
          <p:cNvSpPr/>
          <p:nvPr/>
        </p:nvSpPr>
        <p:spPr>
          <a:xfrm>
            <a:off x="10149213" y="404812"/>
            <a:ext cx="1213200" cy="324000"/>
          </a:xfrm>
          <a:prstGeom prst="rect">
            <a:avLst/>
          </a:prstGeom>
          <a:blipFill rotWithShape="1">
            <a:blip r:embed="rId3"/>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2400"/>
              <a:buFont typeface="Arial" panose="020B0604020202020204"/>
              <a:buNone/>
            </a:pPr>
            <a:endParaRPr sz="2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91" name="Google Shape;291;p46"/>
          <p:cNvSpPr/>
          <p:nvPr/>
        </p:nvSpPr>
        <p:spPr>
          <a:xfrm>
            <a:off x="0" y="-28135"/>
            <a:ext cx="12184380" cy="848676"/>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2400"/>
              <a:buFont typeface="Arial" panose="020B0604020202020204"/>
              <a:buNone/>
            </a:pPr>
            <a:endParaRPr sz="2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pic>
        <p:nvPicPr>
          <p:cNvPr id="2" name="Picture 1"/>
          <p:cNvPicPr>
            <a:picLocks noChangeAspect="1"/>
          </p:cNvPicPr>
          <p:nvPr/>
        </p:nvPicPr>
        <p:blipFill>
          <a:blip r:embed="rId4"/>
          <a:stretch>
            <a:fillRect/>
          </a:stretch>
        </p:blipFill>
        <p:spPr>
          <a:xfrm>
            <a:off x="10425916" y="54937"/>
            <a:ext cx="1766084" cy="653451"/>
          </a:xfrm>
          <a:prstGeom prst="rect">
            <a:avLst/>
          </a:prstGeom>
        </p:spPr>
      </p:pic>
      <p:sp>
        <p:nvSpPr>
          <p:cNvPr id="7" name="Google Shape;239;p39">
            <a:extLst>
              <a:ext uri="{FF2B5EF4-FFF2-40B4-BE49-F238E27FC236}">
                <a16:creationId xmlns:a16="http://schemas.microsoft.com/office/drawing/2014/main" id="{90458654-7562-42A3-8A4D-9934F320A8D6}"/>
              </a:ext>
            </a:extLst>
          </p:cNvPr>
          <p:cNvSpPr txBox="1">
            <a:spLocks/>
          </p:cNvSpPr>
          <p:nvPr/>
        </p:nvSpPr>
        <p:spPr>
          <a:xfrm>
            <a:off x="304424" y="188912"/>
            <a:ext cx="7824913" cy="659764"/>
          </a:xfrm>
          <a:prstGeom prst="rect">
            <a:avLst/>
          </a:prstGeom>
          <a:noFill/>
          <a:ln>
            <a:noFill/>
          </a:ln>
        </p:spPr>
        <p:txBody>
          <a:bodyPr spcFirstLastPara="1" wrap="square" lIns="91425" tIns="45700" rIns="91425" bIns="4570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buClr>
                <a:schemeClr val="lt2"/>
              </a:buClr>
              <a:buSzPts val="4200"/>
              <a:buFont typeface="Century Gothic" panose="020B0502020202020204"/>
              <a:buNone/>
            </a:pPr>
            <a:r>
              <a:rPr lang="en-IN" sz="4000" b="1">
                <a:solidFill>
                  <a:schemeClr val="bg1"/>
                </a:solidFill>
                <a:latin typeface="Calibri" panose="020F0502020204030204" charset="0"/>
                <a:cs typeface="Calibri" panose="020F0502020204030204" charset="0"/>
              </a:rPr>
              <a:t>Skills A Data Scientist Must Have</a:t>
            </a:r>
            <a:endParaRPr lang="en-US" sz="4000" b="1">
              <a:solidFill>
                <a:schemeClr val="bg1"/>
              </a:solidFill>
              <a:latin typeface="Calibri" panose="020F0502020204030204" charset="0"/>
              <a:cs typeface="Calibri" panose="020F0502020204030204" charset="0"/>
            </a:endParaRPr>
          </a:p>
        </p:txBody>
      </p:sp>
      <p:sp>
        <p:nvSpPr>
          <p:cNvPr id="8" name="TextBox 7">
            <a:extLst>
              <a:ext uri="{FF2B5EF4-FFF2-40B4-BE49-F238E27FC236}">
                <a16:creationId xmlns:a16="http://schemas.microsoft.com/office/drawing/2014/main" id="{A6168961-C46C-47CB-BE38-369E7AB84E94}"/>
              </a:ext>
            </a:extLst>
          </p:cNvPr>
          <p:cNvSpPr txBox="1"/>
          <p:nvPr/>
        </p:nvSpPr>
        <p:spPr>
          <a:xfrm>
            <a:off x="3902242" y="6711835"/>
            <a:ext cx="3637547" cy="153888"/>
          </a:xfrm>
          <a:prstGeom prst="rect">
            <a:avLst/>
          </a:prstGeom>
          <a:noFill/>
        </p:spPr>
        <p:txBody>
          <a:bodyPr wrap="square" rtlCol="0">
            <a:spAutoFit/>
          </a:bodyPr>
          <a:lstStyle/>
          <a:p>
            <a:r>
              <a:rPr lang="en-IN" sz="400"/>
              <a:t>Image Credits: https://medium.com/@minatibiswal_85870/why-you-should-focus-on-improving-developing-the-data-scientists-skill-set-as-a-student-b1d8b295b8f3</a:t>
            </a:r>
            <a:endParaRPr lang="en-US" sz="400"/>
          </a:p>
        </p:txBody>
      </p:sp>
      <p:pic>
        <p:nvPicPr>
          <p:cNvPr id="23" name="Picture 22">
            <a:extLst>
              <a:ext uri="{FF2B5EF4-FFF2-40B4-BE49-F238E27FC236}">
                <a16:creationId xmlns:a16="http://schemas.microsoft.com/office/drawing/2014/main" id="{2AE701B2-C89B-4AB4-A82E-A056498B8F9E}"/>
              </a:ext>
            </a:extLst>
          </p:cNvPr>
          <p:cNvPicPr>
            <a:picLocks noChangeAspect="1"/>
          </p:cNvPicPr>
          <p:nvPr/>
        </p:nvPicPr>
        <p:blipFill>
          <a:blip r:embed="rId5"/>
          <a:stretch>
            <a:fillRect/>
          </a:stretch>
        </p:blipFill>
        <p:spPr>
          <a:xfrm>
            <a:off x="2959443" y="978569"/>
            <a:ext cx="5731368" cy="5599780"/>
          </a:xfrm>
          <a:prstGeom prst="rect">
            <a:avLst/>
          </a:prstGeom>
        </p:spPr>
      </p:pic>
    </p:spTree>
    <p:extLst>
      <p:ext uri="{BB962C8B-B14F-4D97-AF65-F5344CB8AC3E}">
        <p14:creationId xmlns:p14="http://schemas.microsoft.com/office/powerpoint/2010/main" val="309276556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p:cTn id="7" dur="500" fill="hold"/>
                                        <p:tgtEl>
                                          <p:spTgt spid="23"/>
                                        </p:tgtEl>
                                        <p:attrNameLst>
                                          <p:attrName>ppt_w</p:attrName>
                                        </p:attrNameLst>
                                      </p:cBhvr>
                                      <p:tavLst>
                                        <p:tav tm="0">
                                          <p:val>
                                            <p:fltVal val="0"/>
                                          </p:val>
                                        </p:tav>
                                        <p:tav tm="100000">
                                          <p:val>
                                            <p:strVal val="#ppt_w"/>
                                          </p:val>
                                        </p:tav>
                                      </p:tavLst>
                                    </p:anim>
                                    <p:anim calcmode="lin" valueType="num">
                                      <p:cBhvr>
                                        <p:cTn id="8" dur="500" fill="hold"/>
                                        <p:tgtEl>
                                          <p:spTgt spid="23"/>
                                        </p:tgtEl>
                                        <p:attrNameLst>
                                          <p:attrName>ppt_h</p:attrName>
                                        </p:attrNameLst>
                                      </p:cBhvr>
                                      <p:tavLst>
                                        <p:tav tm="0">
                                          <p:val>
                                            <p:fltVal val="0"/>
                                          </p:val>
                                        </p:tav>
                                        <p:tav tm="100000">
                                          <p:val>
                                            <p:strVal val="#ppt_h"/>
                                          </p:val>
                                        </p:tav>
                                      </p:tavLst>
                                    </p:anim>
                                    <p:animEffect transition="in" filter="fade">
                                      <p:cBhvr>
                                        <p:cTn id="9"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207</TotalTime>
  <Words>1218</Words>
  <Application>Microsoft Office PowerPoint</Application>
  <PresentationFormat>Widescreen</PresentationFormat>
  <Paragraphs>162</Paragraphs>
  <Slides>27</Slides>
  <Notes>26</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27</vt:i4>
      </vt:variant>
    </vt:vector>
  </HeadingPairs>
  <TitlesOfParts>
    <vt:vector size="37" baseType="lpstr">
      <vt:lpstr>30</vt:lpstr>
      <vt:lpstr>Arial</vt:lpstr>
      <vt:lpstr>Calibri</vt:lpstr>
      <vt:lpstr>Calibri Light</vt:lpstr>
      <vt:lpstr>Century Gothic</vt:lpstr>
      <vt:lpstr>Google Sans</vt:lpstr>
      <vt:lpstr>Roboto</vt:lpstr>
      <vt:lpstr>Söhne</vt:lpstr>
      <vt:lpstr>Office Theme</vt:lpstr>
      <vt:lpstr>Office Theme</vt:lpstr>
      <vt:lpstr>How to transition from Non- Data Science to Data Science roles</vt:lpstr>
      <vt:lpstr>PowerPoint Presentation</vt:lpstr>
      <vt:lpstr>About 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to kick start your career in Data Science.</dc:title>
  <dc:creator>Arijit Mukherjee</dc:creator>
  <cp:lastModifiedBy>rohan chikorde</cp:lastModifiedBy>
  <cp:revision>18</cp:revision>
  <dcterms:created xsi:type="dcterms:W3CDTF">2021-04-14T10:19:00Z</dcterms:created>
  <dcterms:modified xsi:type="dcterms:W3CDTF">2023-04-24T15:20:43Z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1033-11.2.0.10093</vt:lpwstr>
  </property>
</Properties>
</file>